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3681" r:id="rId1"/>
  </p:sldMasterIdLst>
  <p:notesMasterIdLst>
    <p:notesMasterId r:id="rId36"/>
  </p:notesMasterIdLst>
  <p:handoutMasterIdLst>
    <p:handoutMasterId r:id="rId37"/>
  </p:handoutMasterIdLst>
  <p:sldIdLst>
    <p:sldId id="311" r:id="rId2"/>
    <p:sldId id="371" r:id="rId3"/>
    <p:sldId id="372" r:id="rId4"/>
    <p:sldId id="373" r:id="rId5"/>
    <p:sldId id="374" r:id="rId6"/>
    <p:sldId id="375" r:id="rId7"/>
    <p:sldId id="376" r:id="rId8"/>
    <p:sldId id="377" r:id="rId9"/>
    <p:sldId id="378" r:id="rId10"/>
    <p:sldId id="379" r:id="rId11"/>
    <p:sldId id="380" r:id="rId12"/>
    <p:sldId id="381" r:id="rId13"/>
    <p:sldId id="382" r:id="rId14"/>
    <p:sldId id="383" r:id="rId15"/>
    <p:sldId id="384" r:id="rId16"/>
    <p:sldId id="385" r:id="rId17"/>
    <p:sldId id="386" r:id="rId18"/>
    <p:sldId id="391" r:id="rId19"/>
    <p:sldId id="392" r:id="rId20"/>
    <p:sldId id="393" r:id="rId21"/>
    <p:sldId id="394" r:id="rId22"/>
    <p:sldId id="395" r:id="rId23"/>
    <p:sldId id="396" r:id="rId24"/>
    <p:sldId id="397" r:id="rId25"/>
    <p:sldId id="398" r:id="rId26"/>
    <p:sldId id="399" r:id="rId27"/>
    <p:sldId id="400" r:id="rId28"/>
    <p:sldId id="401" r:id="rId29"/>
    <p:sldId id="402" r:id="rId30"/>
    <p:sldId id="403" r:id="rId31"/>
    <p:sldId id="404" r:id="rId32"/>
    <p:sldId id="405" r:id="rId33"/>
    <p:sldId id="406" r:id="rId34"/>
    <p:sldId id="390" r:id="rId35"/>
  </p:sldIdLst>
  <p:sldSz cx="9144000" cy="6858000" type="screen4x3"/>
  <p:notesSz cx="9223375" cy="7004050"/>
  <p:defaultTex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1152">
          <p15:clr>
            <a:srgbClr val="A4A3A4"/>
          </p15:clr>
        </p15:guide>
        <p15:guide id="2" pos="144">
          <p15:clr>
            <a:srgbClr val="A4A3A4"/>
          </p15:clr>
        </p15:guide>
      </p15:sldGuideLst>
    </p:ext>
    <p:ext uri="{2D200454-40CA-4A62-9FC3-DE9A4176ACB9}">
      <p15:notesGuideLst xmlns:p15="http://schemas.microsoft.com/office/powerpoint/2012/main">
        <p15:guide id="1" orient="horz" pos="2229">
          <p15:clr>
            <a:srgbClr val="A4A3A4"/>
          </p15:clr>
        </p15:guide>
        <p15:guide id="2" pos="2907">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CC3300"/>
    <a:srgbClr val="CCECFF"/>
    <a:srgbClr val="333399"/>
    <a:srgbClr val="000066"/>
    <a:srgbClr val="FFFFCC"/>
    <a:srgbClr val="F8F8F8"/>
    <a:srgbClr val="FFFFFF"/>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55" autoAdjust="0"/>
    <p:restoredTop sz="94612" autoAdjust="0"/>
  </p:normalViewPr>
  <p:slideViewPr>
    <p:cSldViewPr snapToObjects="1">
      <p:cViewPr varScale="1">
        <p:scale>
          <a:sx n="66" d="100"/>
          <a:sy n="66" d="100"/>
        </p:scale>
        <p:origin x="1422" y="60"/>
      </p:cViewPr>
      <p:guideLst>
        <p:guide orient="horz" pos="1152"/>
        <p:guide pos="144"/>
      </p:guideLst>
    </p:cSldViewPr>
  </p:slideViewPr>
  <p:outlineViewPr>
    <p:cViewPr>
      <p:scale>
        <a:sx n="33" d="100"/>
        <a:sy n="33" d="100"/>
      </p:scale>
      <p:origin x="0" y="0"/>
    </p:cViewPr>
    <p:sldLst>
      <p:sld r:id="rId1" collapse="1"/>
      <p:sld r:id="rId2" collapse="1"/>
    </p:sldLst>
  </p:outlineViewPr>
  <p:notesTextViewPr>
    <p:cViewPr>
      <p:scale>
        <a:sx n="100" d="100"/>
        <a:sy n="100" d="100"/>
      </p:scale>
      <p:origin x="0" y="0"/>
    </p:cViewPr>
  </p:notesTextViewPr>
  <p:sorterViewPr>
    <p:cViewPr>
      <p:scale>
        <a:sx n="66" d="100"/>
        <a:sy n="66" d="100"/>
      </p:scale>
      <p:origin x="0" y="0"/>
    </p:cViewPr>
  </p:sorterViewPr>
  <p:notesViewPr>
    <p:cSldViewPr snapToObjects="1">
      <p:cViewPr varScale="1">
        <p:scale>
          <a:sx n="48" d="100"/>
          <a:sy n="48" d="100"/>
        </p:scale>
        <p:origin x="-882" y="-90"/>
      </p:cViewPr>
      <p:guideLst>
        <p:guide orient="horz" pos="2229"/>
        <p:guide pos="2907"/>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handoutMaster" Target="handoutMasters/handout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_rels/viewProps.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slide" Target="slides/slid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4562" name="Rectangle 2"/>
          <p:cNvSpPr>
            <a:spLocks noGrp="1" noChangeArrowheads="1"/>
          </p:cNvSpPr>
          <p:nvPr>
            <p:ph type="hdr" sz="quarter"/>
          </p:nvPr>
        </p:nvSpPr>
        <p:spPr bwMode="auto">
          <a:xfrm>
            <a:off x="0" y="115888"/>
            <a:ext cx="4013200" cy="347662"/>
          </a:xfrm>
          <a:prstGeom prst="rect">
            <a:avLst/>
          </a:prstGeom>
          <a:gradFill rotWithShape="0">
            <a:gsLst>
              <a:gs pos="0">
                <a:schemeClr val="tx1"/>
              </a:gs>
              <a:gs pos="50000">
                <a:schemeClr val="bg1"/>
              </a:gs>
              <a:gs pos="100000">
                <a:schemeClr val="tx1"/>
              </a:gs>
            </a:gsLst>
            <a:lin ang="5400000" scaled="1"/>
          </a:gradFill>
          <a:ln w="9525">
            <a:noFill/>
            <a:miter lim="800000"/>
            <a:headEnd/>
            <a:tailEnd/>
          </a:ln>
          <a:effectLst/>
        </p:spPr>
        <p:txBody>
          <a:bodyPr vert="horz" wrap="square" lIns="91440" tIns="45720" rIns="91440" bIns="45720" numCol="1" anchor="t" anchorCtr="0" compatLnSpc="1">
            <a:prstTxWarp prst="textNoShape">
              <a:avLst/>
            </a:prstTxWarp>
          </a:bodyPr>
          <a:lstStyle>
            <a:lvl1pPr eaLnBrk="0" hangingPunct="0">
              <a:defRPr sz="1100" b="1">
                <a:effectLst>
                  <a:outerShdw blurRad="38100" dist="38100" dir="2700000" algn="tl">
                    <a:srgbClr val="FFFFFF"/>
                  </a:outerShdw>
                </a:effectLst>
                <a:latin typeface="Garamond" pitchFamily="18" charset="0"/>
              </a:defRPr>
            </a:lvl1pPr>
          </a:lstStyle>
          <a:p>
            <a:pPr>
              <a:defRPr/>
            </a:pPr>
            <a:r>
              <a:rPr lang="en-US"/>
              <a:t>Kecerdasan Buatan</a:t>
            </a:r>
          </a:p>
        </p:txBody>
      </p:sp>
      <p:sp>
        <p:nvSpPr>
          <p:cNvPr id="194563" name="Rectangle 3"/>
          <p:cNvSpPr>
            <a:spLocks noGrp="1" noChangeArrowheads="1"/>
          </p:cNvSpPr>
          <p:nvPr>
            <p:ph type="dt" sz="quarter" idx="1"/>
          </p:nvPr>
        </p:nvSpPr>
        <p:spPr bwMode="auto">
          <a:xfrm>
            <a:off x="5218113" y="115888"/>
            <a:ext cx="4013200" cy="347662"/>
          </a:xfrm>
          <a:prstGeom prst="rect">
            <a:avLst/>
          </a:prstGeom>
          <a:gradFill rotWithShape="0">
            <a:gsLst>
              <a:gs pos="0">
                <a:schemeClr val="tx1"/>
              </a:gs>
              <a:gs pos="50000">
                <a:schemeClr val="bg1"/>
              </a:gs>
              <a:gs pos="100000">
                <a:schemeClr val="tx1"/>
              </a:gs>
            </a:gsLst>
            <a:lin ang="5400000" scaled="1"/>
          </a:grad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100" b="1">
                <a:effectLst>
                  <a:outerShdw blurRad="38100" dist="38100" dir="2700000" algn="tl">
                    <a:srgbClr val="FFFFFF"/>
                  </a:outerShdw>
                </a:effectLst>
                <a:latin typeface="Garamond" pitchFamily="18" charset="0"/>
              </a:defRPr>
            </a:lvl1pPr>
          </a:lstStyle>
          <a:p>
            <a:pPr>
              <a:defRPr/>
            </a:pPr>
            <a:endParaRPr lang="en-US"/>
          </a:p>
        </p:txBody>
      </p:sp>
      <p:sp>
        <p:nvSpPr>
          <p:cNvPr id="194564" name="Rectangle 4"/>
          <p:cNvSpPr>
            <a:spLocks noGrp="1" noChangeArrowheads="1"/>
          </p:cNvSpPr>
          <p:nvPr>
            <p:ph type="ftr" sz="quarter" idx="2"/>
          </p:nvPr>
        </p:nvSpPr>
        <p:spPr bwMode="auto">
          <a:xfrm>
            <a:off x="0" y="6654800"/>
            <a:ext cx="4013200" cy="346075"/>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0" hangingPunct="0">
              <a:defRPr sz="1100" b="1">
                <a:effectLst>
                  <a:outerShdw blurRad="38100" dist="38100" dir="2700000" algn="tl">
                    <a:srgbClr val="C0C0C0"/>
                  </a:outerShdw>
                </a:effectLst>
                <a:latin typeface="Garamond" pitchFamily="18" charset="0"/>
              </a:defRPr>
            </a:lvl1pPr>
          </a:lstStyle>
          <a:p>
            <a:pPr>
              <a:defRPr/>
            </a:pPr>
            <a:r>
              <a:rPr lang="en-US"/>
              <a:t>Handayani Tjandrasa</a:t>
            </a:r>
          </a:p>
        </p:txBody>
      </p:sp>
      <p:sp>
        <p:nvSpPr>
          <p:cNvPr id="194565" name="Rectangle 5"/>
          <p:cNvSpPr>
            <a:spLocks noGrp="1" noChangeArrowheads="1"/>
          </p:cNvSpPr>
          <p:nvPr>
            <p:ph type="sldNum" sz="quarter" idx="3"/>
          </p:nvPr>
        </p:nvSpPr>
        <p:spPr bwMode="auto">
          <a:xfrm>
            <a:off x="5218113" y="6654800"/>
            <a:ext cx="4013200" cy="346075"/>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0" hangingPunct="0">
              <a:defRPr sz="1100" b="1">
                <a:effectLst>
                  <a:outerShdw blurRad="38100" dist="38100" dir="2700000" algn="tl">
                    <a:srgbClr val="C0C0C0"/>
                  </a:outerShdw>
                </a:effectLst>
                <a:latin typeface="Garamond" panose="02020404030301010803" pitchFamily="18" charset="0"/>
              </a:defRPr>
            </a:lvl1pPr>
          </a:lstStyle>
          <a:p>
            <a:fld id="{FFA62630-C5FF-49A8-AA69-6F48DD5D3449}" type="slidenum">
              <a:rPr lang="en-US" altLang="id-ID"/>
              <a:pPr/>
              <a:t>‹#›</a:t>
            </a:fld>
            <a:endParaRPr lang="en-US" altLang="id-ID"/>
          </a:p>
        </p:txBody>
      </p:sp>
    </p:spTree>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1" name="Rectangle 3"/>
          <p:cNvSpPr>
            <a:spLocks noGrp="1" noChangeArrowheads="1"/>
          </p:cNvSpPr>
          <p:nvPr>
            <p:ph type="dt" idx="1"/>
          </p:nvPr>
        </p:nvSpPr>
        <p:spPr bwMode="auto">
          <a:xfrm>
            <a:off x="5222875" y="58738"/>
            <a:ext cx="3506788" cy="246062"/>
          </a:xfrm>
          <a:prstGeom prst="rect">
            <a:avLst/>
          </a:prstGeom>
          <a:noFill/>
          <a:ln w="9525">
            <a:noFill/>
            <a:miter lim="800000"/>
            <a:headEnd/>
            <a:tailEnd/>
          </a:ln>
          <a:effectLst/>
        </p:spPr>
        <p:txBody>
          <a:bodyPr vert="horz" wrap="square" lIns="92400" tIns="46200" rIns="92400" bIns="46200" numCol="1" anchor="t" anchorCtr="0" compatLnSpc="1">
            <a:prstTxWarp prst="textNoShape">
              <a:avLst/>
            </a:prstTxWarp>
            <a:flatTx/>
          </a:bodyPr>
          <a:lstStyle>
            <a:lvl1pPr algn="r" defTabSz="923925" eaLnBrk="0" hangingPunct="0">
              <a:defRPr sz="1100" b="1">
                <a:effectLst>
                  <a:outerShdw blurRad="38100" dist="38100" dir="2700000" algn="tl">
                    <a:srgbClr val="C0C0C0"/>
                  </a:outerShdw>
                </a:effectLst>
                <a:latin typeface="Arial Narrow" pitchFamily="34" charset="0"/>
              </a:defRPr>
            </a:lvl1pPr>
          </a:lstStyle>
          <a:p>
            <a:pPr>
              <a:defRPr/>
            </a:pPr>
            <a:endParaRPr lang="en-US"/>
          </a:p>
        </p:txBody>
      </p:sp>
      <p:sp>
        <p:nvSpPr>
          <p:cNvPr id="36867" name="Rectangle 4"/>
          <p:cNvSpPr>
            <a:spLocks noChangeArrowheads="1" noTextEdit="1"/>
          </p:cNvSpPr>
          <p:nvPr>
            <p:ph type="sldImg" idx="2"/>
          </p:nvPr>
        </p:nvSpPr>
        <p:spPr bwMode="auto">
          <a:xfrm>
            <a:off x="3240088" y="463550"/>
            <a:ext cx="2852737" cy="2139950"/>
          </a:xfrm>
          <a:prstGeom prst="rect">
            <a:avLst/>
          </a:prstGeom>
          <a:noFill/>
          <a:ln w="9525">
            <a:solidFill>
              <a:srgbClr val="000000"/>
            </a:solidFill>
            <a:miter lim="800000"/>
            <a:headEnd/>
            <a:tailEnd/>
          </a:ln>
          <a:scene3d>
            <a:camera prst="legacyPerspectiveBottomLeft"/>
            <a:lightRig rig="legacyFlat3" dir="t"/>
          </a:scene3d>
          <a:sp3d extrusionH="430200" prstMaterial="legacyMatte">
            <a:bevelT w="13500" h="13500" prst="angle"/>
            <a:bevelB w="13500" h="13500" prst="angle"/>
            <a:extrusionClr>
              <a:srgbClr val="000066"/>
            </a:extrusionClr>
            <a:contourClr>
              <a:srgbClr val="000000"/>
            </a:contourClr>
          </a:sp3d>
          <a:extLst>
            <a:ext uri="{909E8E84-426E-40DD-AFC4-6F175D3DCCD1}">
              <a14:hiddenFill xmlns:a14="http://schemas.microsoft.com/office/drawing/2010/main">
                <a:solidFill>
                  <a:srgbClr val="FFFFFF"/>
                </a:solidFill>
              </a14:hiddenFill>
            </a:ext>
          </a:extLst>
        </p:spPr>
      </p:sp>
      <p:sp>
        <p:nvSpPr>
          <p:cNvPr id="7174" name="Rectangle 6"/>
          <p:cNvSpPr>
            <a:spLocks noGrp="1" noChangeArrowheads="1"/>
          </p:cNvSpPr>
          <p:nvPr>
            <p:ph type="ftr" sz="quarter" idx="4"/>
          </p:nvPr>
        </p:nvSpPr>
        <p:spPr bwMode="auto">
          <a:xfrm>
            <a:off x="74613" y="6670675"/>
            <a:ext cx="8308975" cy="349250"/>
          </a:xfrm>
          <a:prstGeom prst="rect">
            <a:avLst/>
          </a:prstGeom>
          <a:noFill/>
          <a:ln w="9525">
            <a:noFill/>
            <a:miter lim="800000"/>
            <a:headEnd/>
            <a:tailEnd/>
          </a:ln>
          <a:effectLst/>
        </p:spPr>
        <p:txBody>
          <a:bodyPr vert="horz" wrap="square" lIns="92400" tIns="46200" rIns="92400" bIns="46200" numCol="1" anchor="b" anchorCtr="0" compatLnSpc="1">
            <a:prstTxWarp prst="textNoShape">
              <a:avLst/>
            </a:prstTxWarp>
          </a:bodyPr>
          <a:lstStyle>
            <a:lvl1pPr defTabSz="923925" eaLnBrk="0" hangingPunct="0">
              <a:defRPr sz="1100" b="1">
                <a:effectLst>
                  <a:outerShdw blurRad="38100" dist="38100" dir="2700000" algn="tl">
                    <a:srgbClr val="C0C0C0"/>
                  </a:outerShdw>
                </a:effectLst>
                <a:latin typeface="Arial Narrow" pitchFamily="34" charset="0"/>
              </a:defRPr>
            </a:lvl1pPr>
          </a:lstStyle>
          <a:p>
            <a:pPr>
              <a:defRPr/>
            </a:pPr>
            <a:r>
              <a:rPr lang="en-US"/>
              <a:t> Handayani Tjandrasa</a:t>
            </a:r>
          </a:p>
        </p:txBody>
      </p:sp>
      <p:sp>
        <p:nvSpPr>
          <p:cNvPr id="7175" name="Rectangle 7"/>
          <p:cNvSpPr>
            <a:spLocks noGrp="1" noChangeArrowheads="1"/>
          </p:cNvSpPr>
          <p:nvPr>
            <p:ph type="sldNum" sz="quarter" idx="5"/>
          </p:nvPr>
        </p:nvSpPr>
        <p:spPr bwMode="auto">
          <a:xfrm>
            <a:off x="8383588" y="6670675"/>
            <a:ext cx="839787" cy="333375"/>
          </a:xfrm>
          <a:prstGeom prst="rect">
            <a:avLst/>
          </a:prstGeom>
          <a:noFill/>
          <a:ln w="9525">
            <a:noFill/>
            <a:miter lim="800000"/>
            <a:headEnd/>
            <a:tailEnd/>
          </a:ln>
          <a:effectLst/>
        </p:spPr>
        <p:txBody>
          <a:bodyPr vert="horz" wrap="square" lIns="92400" tIns="46200" rIns="92400" bIns="46200" numCol="1" anchor="b" anchorCtr="0" compatLnSpc="1">
            <a:prstTxWarp prst="textNoShape">
              <a:avLst/>
            </a:prstTxWarp>
          </a:bodyPr>
          <a:lstStyle>
            <a:lvl1pPr algn="ctr" defTabSz="923925" eaLnBrk="0" hangingPunct="0">
              <a:defRPr sz="1100" b="1">
                <a:effectLst>
                  <a:outerShdw blurRad="38100" dist="38100" dir="2700000" algn="tl">
                    <a:srgbClr val="C0C0C0"/>
                  </a:outerShdw>
                </a:effectLst>
                <a:latin typeface="Arial Narrow" panose="020B0606020202030204" pitchFamily="34" charset="0"/>
              </a:defRPr>
            </a:lvl1pPr>
          </a:lstStyle>
          <a:p>
            <a:r>
              <a:rPr lang="en-US" altLang="id-ID"/>
              <a:t>          </a:t>
            </a:r>
            <a:fld id="{2586DF70-FE27-4A56-B61B-3EFEE96262B2}" type="slidenum">
              <a:rPr lang="en-US" altLang="id-ID"/>
              <a:pPr/>
              <a:t>‹#›</a:t>
            </a:fld>
            <a:endParaRPr lang="en-US" altLang="id-ID"/>
          </a:p>
        </p:txBody>
      </p:sp>
      <p:sp>
        <p:nvSpPr>
          <p:cNvPr id="7170" name="Rectangle 2"/>
          <p:cNvSpPr>
            <a:spLocks noGrp="1" noChangeArrowheads="1"/>
          </p:cNvSpPr>
          <p:nvPr>
            <p:ph type="hdr" sz="quarter"/>
          </p:nvPr>
        </p:nvSpPr>
        <p:spPr bwMode="auto">
          <a:xfrm>
            <a:off x="309563" y="57150"/>
            <a:ext cx="4706937" cy="171450"/>
          </a:xfrm>
          <a:prstGeom prst="rect">
            <a:avLst/>
          </a:prstGeom>
          <a:noFill/>
          <a:ln w="9525">
            <a:noFill/>
            <a:miter lim="800000"/>
            <a:headEnd/>
            <a:tailEnd/>
          </a:ln>
          <a:effectLst/>
        </p:spPr>
        <p:txBody>
          <a:bodyPr vert="horz" wrap="square" lIns="92400" tIns="46200" rIns="92400" bIns="46200" numCol="1" anchor="t" anchorCtr="0" compatLnSpc="1">
            <a:prstTxWarp prst="textNoShape">
              <a:avLst/>
            </a:prstTxWarp>
            <a:flatTx/>
          </a:bodyPr>
          <a:lstStyle>
            <a:lvl1pPr defTabSz="923925" eaLnBrk="0" hangingPunct="0">
              <a:defRPr sz="1100" b="1">
                <a:effectLst>
                  <a:outerShdw blurRad="38100" dist="38100" dir="2700000" algn="tl">
                    <a:srgbClr val="C0C0C0"/>
                  </a:outerShdw>
                </a:effectLst>
                <a:latin typeface="Arial Narrow" pitchFamily="34" charset="0"/>
              </a:defRPr>
            </a:lvl1pPr>
          </a:lstStyle>
          <a:p>
            <a:pPr>
              <a:defRPr/>
            </a:pPr>
            <a:r>
              <a:rPr lang="en-US"/>
              <a:t>Kecerdasan Buatan</a:t>
            </a:r>
          </a:p>
        </p:txBody>
      </p:sp>
      <p:sp>
        <p:nvSpPr>
          <p:cNvPr id="7192" name="Line 24"/>
          <p:cNvSpPr>
            <a:spLocks noChangeShapeType="1"/>
          </p:cNvSpPr>
          <p:nvPr/>
        </p:nvSpPr>
        <p:spPr bwMode="auto">
          <a:xfrm>
            <a:off x="152400" y="6827838"/>
            <a:ext cx="8916988" cy="0"/>
          </a:xfrm>
          <a:prstGeom prst="line">
            <a:avLst/>
          </a:prstGeom>
          <a:noFill/>
          <a:ln w="12700" cap="sq">
            <a:solidFill>
              <a:schemeClr val="tx1"/>
            </a:solidFill>
            <a:miter lim="800000"/>
            <a:headEnd type="none" w="sm" len="sm"/>
            <a:tailEnd type="none" w="sm" len="sm"/>
          </a:ln>
          <a:effectLst/>
        </p:spPr>
        <p:txBody>
          <a:bodyPr wrap="none" anchor="ctr"/>
          <a:lstStyle/>
          <a:p>
            <a:pPr>
              <a:defRPr/>
            </a:pPr>
            <a:endParaRPr lang="en-US">
              <a:latin typeface="Arial" charset="0"/>
            </a:endParaRPr>
          </a:p>
        </p:txBody>
      </p:sp>
      <p:sp>
        <p:nvSpPr>
          <p:cNvPr id="7197" name="Line 29"/>
          <p:cNvSpPr>
            <a:spLocks noChangeShapeType="1"/>
          </p:cNvSpPr>
          <p:nvPr/>
        </p:nvSpPr>
        <p:spPr bwMode="auto">
          <a:xfrm flipH="1">
            <a:off x="401638" y="288925"/>
            <a:ext cx="8228012" cy="0"/>
          </a:xfrm>
          <a:prstGeom prst="line">
            <a:avLst/>
          </a:prstGeom>
          <a:noFill/>
          <a:ln w="6350">
            <a:solidFill>
              <a:schemeClr val="tx1"/>
            </a:solidFill>
            <a:round/>
            <a:headEnd/>
            <a:tailEnd/>
          </a:ln>
          <a:effectLst/>
        </p:spPr>
        <p:txBody>
          <a:bodyPr wrap="none" anchor="ctr"/>
          <a:lstStyle/>
          <a:p>
            <a:pPr>
              <a:defRPr/>
            </a:pPr>
            <a:endParaRPr lang="en-US">
              <a:latin typeface="Arial" charset="0"/>
            </a:endParaRPr>
          </a:p>
        </p:txBody>
      </p:sp>
    </p:spTree>
  </p:cSld>
  <p:clrMap bg1="lt1" tx1="dk1" bg2="lt2" tx2="dk2" accent1="accent1" accent2="accent2" accent3="accent3" accent4="accent4" accent5="accent5" accent6="accent6" hlink="hlink" folHlink="folHlink"/>
  <p:hf/>
  <p:notesStyle>
    <a:lvl1pPr algn="l" rtl="0" eaLnBrk="0" fontAlgn="base" hangingPunct="0">
      <a:spcBef>
        <a:spcPct val="30000"/>
      </a:spcBef>
      <a:spcAft>
        <a:spcPct val="0"/>
      </a:spcAft>
      <a:defRPr sz="1200" b="1" u="sng" kern="1200">
        <a:solidFill>
          <a:schemeClr val="tx1"/>
        </a:solidFill>
        <a:effectLst>
          <a:outerShdw blurRad="38100" dist="38100" dir="2700000" algn="tl">
            <a:srgbClr val="C0C0C0"/>
          </a:outerShdw>
        </a:effectLst>
        <a:latin typeface="Arial Narrow" pitchFamily="34" charset="0"/>
        <a:ea typeface="+mn-ea"/>
        <a:cs typeface="+mn-cs"/>
      </a:defRPr>
    </a:lvl1pPr>
    <a:lvl2pPr marL="457200" algn="l" rtl="0" eaLnBrk="0" fontAlgn="base" hangingPunct="0">
      <a:spcBef>
        <a:spcPct val="30000"/>
      </a:spcBef>
      <a:spcAft>
        <a:spcPct val="0"/>
      </a:spcAft>
      <a:defRPr sz="1100" kern="1200">
        <a:solidFill>
          <a:schemeClr val="tx1"/>
        </a:solidFill>
        <a:latin typeface="Arial Narrow" pitchFamily="34" charset="0"/>
        <a:ea typeface="+mn-ea"/>
        <a:cs typeface="+mn-cs"/>
      </a:defRPr>
    </a:lvl2pPr>
    <a:lvl3pPr marL="914400" algn="l" rtl="0" eaLnBrk="0" fontAlgn="base" hangingPunct="0">
      <a:spcBef>
        <a:spcPct val="30000"/>
      </a:spcBef>
      <a:spcAft>
        <a:spcPct val="0"/>
      </a:spcAft>
      <a:defRPr sz="1100" kern="1200">
        <a:solidFill>
          <a:schemeClr val="tx1"/>
        </a:solidFill>
        <a:latin typeface="Arial Narrow" pitchFamily="34" charset="0"/>
        <a:ea typeface="+mn-ea"/>
        <a:cs typeface="+mn-cs"/>
      </a:defRPr>
    </a:lvl3pPr>
    <a:lvl4pPr marL="1371600" algn="l" rtl="0" eaLnBrk="0" fontAlgn="base" hangingPunct="0">
      <a:spcBef>
        <a:spcPct val="30000"/>
      </a:spcBef>
      <a:spcAft>
        <a:spcPct val="0"/>
      </a:spcAft>
      <a:defRPr sz="1100" kern="1200">
        <a:solidFill>
          <a:schemeClr val="tx1"/>
        </a:solidFill>
        <a:latin typeface="Arial" charset="0"/>
        <a:ea typeface="+mn-ea"/>
        <a:cs typeface="+mn-cs"/>
      </a:defRPr>
    </a:lvl4pPr>
    <a:lvl5pPr marL="1828800" algn="l" rtl="0" eaLnBrk="0" fontAlgn="base" hangingPunct="0">
      <a:spcBef>
        <a:spcPct val="30000"/>
      </a:spcBef>
      <a:spcAft>
        <a:spcPct val="0"/>
      </a:spcAft>
      <a:defRPr sz="11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noChangeArrowheads="1"/>
          </p:cNvSpPr>
          <p:nvPr>
            <p:ph type="dt" sz="quarter" idx="1"/>
          </p:nvPr>
        </p:nvSpPr>
        <p:spPr/>
        <p:txBody>
          <a:bodyPr/>
          <a:lstStyle/>
          <a:p>
            <a:pPr>
              <a:defRPr/>
            </a:pPr>
            <a:endParaRPr lang="en-US"/>
          </a:p>
        </p:txBody>
      </p:sp>
      <p:sp>
        <p:nvSpPr>
          <p:cNvPr id="5" name="Rectangle 6"/>
          <p:cNvSpPr>
            <a:spLocks noGrp="1" noChangeArrowheads="1"/>
          </p:cNvSpPr>
          <p:nvPr>
            <p:ph type="ftr" sz="quarter" idx="4"/>
          </p:nvPr>
        </p:nvSpPr>
        <p:spPr/>
        <p:txBody>
          <a:bodyPr/>
          <a:lstStyle/>
          <a:p>
            <a:pPr>
              <a:defRPr/>
            </a:pPr>
            <a:r>
              <a:rPr lang="en-US"/>
              <a:t> Handayani Tjandrasa</a:t>
            </a:r>
          </a:p>
        </p:txBody>
      </p:sp>
      <p:sp>
        <p:nvSpPr>
          <p:cNvPr id="6" name="Rectangle 7"/>
          <p:cNvSpPr>
            <a:spLocks noGrp="1" noChangeArrowheads="1"/>
          </p:cNvSpPr>
          <p:nvPr>
            <p:ph type="sldNum" sz="quarter" idx="5"/>
          </p:nvPr>
        </p:nvSpPr>
        <p:spPr/>
        <p:txBody>
          <a:bodyPr/>
          <a:lstStyle>
            <a:lvl1pPr defTabSz="923925" eaLnBrk="0" hangingPunct="0">
              <a:defRPr>
                <a:solidFill>
                  <a:schemeClr val="tx1"/>
                </a:solidFill>
                <a:latin typeface="Arial" panose="020B0604020202020204" pitchFamily="34" charset="0"/>
              </a:defRPr>
            </a:lvl1pPr>
            <a:lvl2pPr marL="742950" indent="-285750" defTabSz="923925" eaLnBrk="0" hangingPunct="0">
              <a:defRPr>
                <a:solidFill>
                  <a:schemeClr val="tx1"/>
                </a:solidFill>
                <a:latin typeface="Arial" panose="020B0604020202020204" pitchFamily="34" charset="0"/>
              </a:defRPr>
            </a:lvl2pPr>
            <a:lvl3pPr marL="1143000" indent="-228600" defTabSz="923925" eaLnBrk="0" hangingPunct="0">
              <a:defRPr>
                <a:solidFill>
                  <a:schemeClr val="tx1"/>
                </a:solidFill>
                <a:latin typeface="Arial" panose="020B0604020202020204" pitchFamily="34" charset="0"/>
              </a:defRPr>
            </a:lvl3pPr>
            <a:lvl4pPr marL="1600200" indent="-228600" defTabSz="923925" eaLnBrk="0" hangingPunct="0">
              <a:defRPr>
                <a:solidFill>
                  <a:schemeClr val="tx1"/>
                </a:solidFill>
                <a:latin typeface="Arial" panose="020B0604020202020204" pitchFamily="34" charset="0"/>
              </a:defRPr>
            </a:lvl4pPr>
            <a:lvl5pPr marL="2057400" indent="-228600" defTabSz="923925" eaLnBrk="0" hangingPunct="0">
              <a:defRPr>
                <a:solidFill>
                  <a:schemeClr val="tx1"/>
                </a:solidFill>
                <a:latin typeface="Arial" panose="020B0604020202020204" pitchFamily="34" charset="0"/>
              </a:defRPr>
            </a:lvl5pPr>
            <a:lvl6pPr marL="2514600" indent="-228600" defTabSz="923925" eaLnBrk="0" fontAlgn="base" hangingPunct="0">
              <a:spcBef>
                <a:spcPct val="0"/>
              </a:spcBef>
              <a:spcAft>
                <a:spcPct val="0"/>
              </a:spcAft>
              <a:defRPr>
                <a:solidFill>
                  <a:schemeClr val="tx1"/>
                </a:solidFill>
                <a:latin typeface="Arial" panose="020B0604020202020204" pitchFamily="34" charset="0"/>
              </a:defRPr>
            </a:lvl6pPr>
            <a:lvl7pPr marL="2971800" indent="-228600" defTabSz="923925" eaLnBrk="0" fontAlgn="base" hangingPunct="0">
              <a:spcBef>
                <a:spcPct val="0"/>
              </a:spcBef>
              <a:spcAft>
                <a:spcPct val="0"/>
              </a:spcAft>
              <a:defRPr>
                <a:solidFill>
                  <a:schemeClr val="tx1"/>
                </a:solidFill>
                <a:latin typeface="Arial" panose="020B0604020202020204" pitchFamily="34" charset="0"/>
              </a:defRPr>
            </a:lvl7pPr>
            <a:lvl8pPr marL="3429000" indent="-228600" defTabSz="923925" eaLnBrk="0" fontAlgn="base" hangingPunct="0">
              <a:spcBef>
                <a:spcPct val="0"/>
              </a:spcBef>
              <a:spcAft>
                <a:spcPct val="0"/>
              </a:spcAft>
              <a:defRPr>
                <a:solidFill>
                  <a:schemeClr val="tx1"/>
                </a:solidFill>
                <a:latin typeface="Arial" panose="020B0604020202020204" pitchFamily="34" charset="0"/>
              </a:defRPr>
            </a:lvl8pPr>
            <a:lvl9pPr marL="3886200" indent="-228600" defTabSz="923925" eaLnBrk="0" fontAlgn="base" hangingPunct="0">
              <a:spcBef>
                <a:spcPct val="0"/>
              </a:spcBef>
              <a:spcAft>
                <a:spcPct val="0"/>
              </a:spcAft>
              <a:defRPr>
                <a:solidFill>
                  <a:schemeClr val="tx1"/>
                </a:solidFill>
                <a:latin typeface="Arial" panose="020B0604020202020204" pitchFamily="34" charset="0"/>
              </a:defRPr>
            </a:lvl9pPr>
          </a:lstStyle>
          <a:p>
            <a:r>
              <a:rPr lang="en-US" altLang="id-ID">
                <a:latin typeface="Arial Narrow" panose="020B0606020202030204" pitchFamily="34" charset="0"/>
              </a:rPr>
              <a:t>          </a:t>
            </a:r>
            <a:fld id="{48E61383-5939-49C4-B2A7-AD8E4BC3F1E2}" type="slidenum">
              <a:rPr lang="en-US" altLang="id-ID">
                <a:latin typeface="Arial Narrow" panose="020B0606020202030204" pitchFamily="34" charset="0"/>
              </a:rPr>
              <a:pPr/>
              <a:t>1</a:t>
            </a:fld>
            <a:endParaRPr lang="en-US" altLang="id-ID">
              <a:latin typeface="Arial Narrow" panose="020B0606020202030204" pitchFamily="34" charset="0"/>
            </a:endParaRPr>
          </a:p>
        </p:txBody>
      </p:sp>
      <p:sp>
        <p:nvSpPr>
          <p:cNvPr id="7" name="Rectangle 2"/>
          <p:cNvSpPr>
            <a:spLocks noGrp="1" noChangeArrowheads="1"/>
          </p:cNvSpPr>
          <p:nvPr>
            <p:ph type="hdr" sz="quarter"/>
          </p:nvPr>
        </p:nvSpPr>
        <p:spPr/>
        <p:txBody>
          <a:bodyPr/>
          <a:lstStyle/>
          <a:p>
            <a:pPr>
              <a:defRPr/>
            </a:pPr>
            <a:r>
              <a:rPr lang="en-US"/>
              <a:t>Kecerdasan Buatan</a:t>
            </a:r>
          </a:p>
        </p:txBody>
      </p:sp>
      <p:sp>
        <p:nvSpPr>
          <p:cNvPr id="37894" name="Rectangle 2"/>
          <p:cNvSpPr>
            <a:spLocks noChangeArrowheads="1" noTextEdit="1"/>
          </p:cNvSpPr>
          <p:nvPr>
            <p:ph type="sldImg"/>
          </p:nvPr>
        </p:nvSpPr>
        <p:spPr>
          <a:ln/>
        </p:spPr>
      </p:sp>
      <p:sp>
        <p:nvSpPr>
          <p:cNvPr id="245765" name="Rectangle 5"/>
          <p:cNvSpPr>
            <a:spLocks noGrp="1" noChangeArrowheads="1"/>
          </p:cNvSpPr>
          <p:nvPr>
            <p:ph type="body" idx="1"/>
          </p:nvPr>
        </p:nvSpPr>
        <p:spPr bwMode="auto">
          <a:xfrm>
            <a:off x="1204913" y="3355975"/>
            <a:ext cx="6823075" cy="3124200"/>
          </a:xfrm>
          <a:prstGeom prst="rect">
            <a:avLst/>
          </a:prstGeom>
          <a:ln w="6350">
            <a:prstDash val="sysDot"/>
            <a:miter lim="800000"/>
            <a:headEnd/>
            <a:tailEnd/>
          </a:ln>
        </p:spPr>
        <p:txBody>
          <a:bodyPr/>
          <a:lstStyle/>
          <a:p>
            <a:pPr>
              <a:defRPr/>
            </a:pPr>
            <a:endParaRPr lang="en-GB"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p:cNvSpPr>
            <a:spLocks noGrp="1" noChangeArrowheads="1"/>
          </p:cNvSpPr>
          <p:nvPr>
            <p:ph type="sldNum" sz="quarter" idx="5"/>
          </p:nvPr>
        </p:nvSpPr>
        <p:spPr/>
        <p:txBody>
          <a:bodyPr/>
          <a:lstStyle>
            <a:lvl1pPr defTabSz="923925" eaLnBrk="0" hangingPunct="0">
              <a:defRPr>
                <a:solidFill>
                  <a:schemeClr val="tx1"/>
                </a:solidFill>
                <a:latin typeface="Arial" panose="020B0604020202020204" pitchFamily="34" charset="0"/>
              </a:defRPr>
            </a:lvl1pPr>
            <a:lvl2pPr marL="742950" indent="-285750" defTabSz="923925" eaLnBrk="0" hangingPunct="0">
              <a:defRPr>
                <a:solidFill>
                  <a:schemeClr val="tx1"/>
                </a:solidFill>
                <a:latin typeface="Arial" panose="020B0604020202020204" pitchFamily="34" charset="0"/>
              </a:defRPr>
            </a:lvl2pPr>
            <a:lvl3pPr marL="1143000" indent="-228600" defTabSz="923925" eaLnBrk="0" hangingPunct="0">
              <a:defRPr>
                <a:solidFill>
                  <a:schemeClr val="tx1"/>
                </a:solidFill>
                <a:latin typeface="Arial" panose="020B0604020202020204" pitchFamily="34" charset="0"/>
              </a:defRPr>
            </a:lvl3pPr>
            <a:lvl4pPr marL="1600200" indent="-228600" defTabSz="923925" eaLnBrk="0" hangingPunct="0">
              <a:defRPr>
                <a:solidFill>
                  <a:schemeClr val="tx1"/>
                </a:solidFill>
                <a:latin typeface="Arial" panose="020B0604020202020204" pitchFamily="34" charset="0"/>
              </a:defRPr>
            </a:lvl4pPr>
            <a:lvl5pPr marL="2057400" indent="-228600" defTabSz="923925" eaLnBrk="0" hangingPunct="0">
              <a:defRPr>
                <a:solidFill>
                  <a:schemeClr val="tx1"/>
                </a:solidFill>
                <a:latin typeface="Arial" panose="020B0604020202020204" pitchFamily="34" charset="0"/>
              </a:defRPr>
            </a:lvl5pPr>
            <a:lvl6pPr marL="2514600" indent="-228600" defTabSz="923925" eaLnBrk="0" fontAlgn="base" hangingPunct="0">
              <a:spcBef>
                <a:spcPct val="0"/>
              </a:spcBef>
              <a:spcAft>
                <a:spcPct val="0"/>
              </a:spcAft>
              <a:defRPr>
                <a:solidFill>
                  <a:schemeClr val="tx1"/>
                </a:solidFill>
                <a:latin typeface="Arial" panose="020B0604020202020204" pitchFamily="34" charset="0"/>
              </a:defRPr>
            </a:lvl6pPr>
            <a:lvl7pPr marL="2971800" indent="-228600" defTabSz="923925" eaLnBrk="0" fontAlgn="base" hangingPunct="0">
              <a:spcBef>
                <a:spcPct val="0"/>
              </a:spcBef>
              <a:spcAft>
                <a:spcPct val="0"/>
              </a:spcAft>
              <a:defRPr>
                <a:solidFill>
                  <a:schemeClr val="tx1"/>
                </a:solidFill>
                <a:latin typeface="Arial" panose="020B0604020202020204" pitchFamily="34" charset="0"/>
              </a:defRPr>
            </a:lvl7pPr>
            <a:lvl8pPr marL="3429000" indent="-228600" defTabSz="923925" eaLnBrk="0" fontAlgn="base" hangingPunct="0">
              <a:spcBef>
                <a:spcPct val="0"/>
              </a:spcBef>
              <a:spcAft>
                <a:spcPct val="0"/>
              </a:spcAft>
              <a:defRPr>
                <a:solidFill>
                  <a:schemeClr val="tx1"/>
                </a:solidFill>
                <a:latin typeface="Arial" panose="020B0604020202020204" pitchFamily="34" charset="0"/>
              </a:defRPr>
            </a:lvl8pPr>
            <a:lvl9pPr marL="3886200" indent="-228600" defTabSz="923925" eaLnBrk="0" fontAlgn="base" hangingPunct="0">
              <a:spcBef>
                <a:spcPct val="0"/>
              </a:spcBef>
              <a:spcAft>
                <a:spcPct val="0"/>
              </a:spcAft>
              <a:defRPr>
                <a:solidFill>
                  <a:schemeClr val="tx1"/>
                </a:solidFill>
                <a:latin typeface="Arial" panose="020B0604020202020204" pitchFamily="34" charset="0"/>
              </a:defRPr>
            </a:lvl9pPr>
          </a:lstStyle>
          <a:p>
            <a:fld id="{7751090A-8F36-47B3-AAC8-40F47C2AE24B}" type="slidenum">
              <a:rPr lang="en-US" altLang="id-ID">
                <a:latin typeface="Arial Narrow" panose="020B0606020202030204" pitchFamily="34" charset="0"/>
              </a:rPr>
              <a:pPr/>
              <a:t>2</a:t>
            </a:fld>
            <a:endParaRPr lang="en-US" altLang="id-ID">
              <a:latin typeface="Arial Narrow" panose="020B0606020202030204" pitchFamily="34" charset="0"/>
            </a:endParaRPr>
          </a:p>
        </p:txBody>
      </p:sp>
      <p:sp>
        <p:nvSpPr>
          <p:cNvPr id="38915" name="Rectangle 2"/>
          <p:cNvSpPr>
            <a:spLocks noRot="1" noChangeArrowheads="1" noTextEdit="1"/>
          </p:cNvSpPr>
          <p:nvPr>
            <p:ph type="sldImg"/>
          </p:nvPr>
        </p:nvSpPr>
        <p:spPr>
          <a:ln/>
        </p:spPr>
      </p:sp>
      <p:sp>
        <p:nvSpPr>
          <p:cNvPr id="25604" name="Rectangle 3"/>
          <p:cNvSpPr>
            <a:spLocks noGrp="1" noChangeArrowheads="1"/>
          </p:cNvSpPr>
          <p:nvPr>
            <p:ph type="body" idx="1"/>
          </p:nvPr>
        </p:nvSpPr>
        <p:spPr>
          <a:xfrm>
            <a:off x="922338" y="3327400"/>
            <a:ext cx="7378700" cy="3151188"/>
          </a:xfrm>
          <a:prstGeom prst="rect">
            <a:avLst/>
          </a:prstGeom>
          <a:ln/>
        </p:spPr>
        <p:txBody>
          <a:bodyPr/>
          <a:lstStyle/>
          <a:p>
            <a:pPr eaLnBrk="1" hangingPunct="1">
              <a:defRPr/>
            </a:pPr>
            <a:endParaRPr lang="en-US"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p:cNvSpPr>
            <a:spLocks noGrp="1" noChangeArrowheads="1"/>
          </p:cNvSpPr>
          <p:nvPr>
            <p:ph type="sldNum" sz="quarter" idx="5"/>
          </p:nvPr>
        </p:nvSpPr>
        <p:spPr/>
        <p:txBody>
          <a:bodyPr/>
          <a:lstStyle>
            <a:lvl1pPr defTabSz="923925" eaLnBrk="0" hangingPunct="0">
              <a:defRPr>
                <a:solidFill>
                  <a:schemeClr val="tx1"/>
                </a:solidFill>
                <a:latin typeface="Arial" panose="020B0604020202020204" pitchFamily="34" charset="0"/>
              </a:defRPr>
            </a:lvl1pPr>
            <a:lvl2pPr marL="742950" indent="-285750" defTabSz="923925" eaLnBrk="0" hangingPunct="0">
              <a:defRPr>
                <a:solidFill>
                  <a:schemeClr val="tx1"/>
                </a:solidFill>
                <a:latin typeface="Arial" panose="020B0604020202020204" pitchFamily="34" charset="0"/>
              </a:defRPr>
            </a:lvl2pPr>
            <a:lvl3pPr marL="1143000" indent="-228600" defTabSz="923925" eaLnBrk="0" hangingPunct="0">
              <a:defRPr>
                <a:solidFill>
                  <a:schemeClr val="tx1"/>
                </a:solidFill>
                <a:latin typeface="Arial" panose="020B0604020202020204" pitchFamily="34" charset="0"/>
              </a:defRPr>
            </a:lvl3pPr>
            <a:lvl4pPr marL="1600200" indent="-228600" defTabSz="923925" eaLnBrk="0" hangingPunct="0">
              <a:defRPr>
                <a:solidFill>
                  <a:schemeClr val="tx1"/>
                </a:solidFill>
                <a:latin typeface="Arial" panose="020B0604020202020204" pitchFamily="34" charset="0"/>
              </a:defRPr>
            </a:lvl4pPr>
            <a:lvl5pPr marL="2057400" indent="-228600" defTabSz="923925" eaLnBrk="0" hangingPunct="0">
              <a:defRPr>
                <a:solidFill>
                  <a:schemeClr val="tx1"/>
                </a:solidFill>
                <a:latin typeface="Arial" panose="020B0604020202020204" pitchFamily="34" charset="0"/>
              </a:defRPr>
            </a:lvl5pPr>
            <a:lvl6pPr marL="2514600" indent="-228600" defTabSz="923925" eaLnBrk="0" fontAlgn="base" hangingPunct="0">
              <a:spcBef>
                <a:spcPct val="0"/>
              </a:spcBef>
              <a:spcAft>
                <a:spcPct val="0"/>
              </a:spcAft>
              <a:defRPr>
                <a:solidFill>
                  <a:schemeClr val="tx1"/>
                </a:solidFill>
                <a:latin typeface="Arial" panose="020B0604020202020204" pitchFamily="34" charset="0"/>
              </a:defRPr>
            </a:lvl6pPr>
            <a:lvl7pPr marL="2971800" indent="-228600" defTabSz="923925" eaLnBrk="0" fontAlgn="base" hangingPunct="0">
              <a:spcBef>
                <a:spcPct val="0"/>
              </a:spcBef>
              <a:spcAft>
                <a:spcPct val="0"/>
              </a:spcAft>
              <a:defRPr>
                <a:solidFill>
                  <a:schemeClr val="tx1"/>
                </a:solidFill>
                <a:latin typeface="Arial" panose="020B0604020202020204" pitchFamily="34" charset="0"/>
              </a:defRPr>
            </a:lvl7pPr>
            <a:lvl8pPr marL="3429000" indent="-228600" defTabSz="923925" eaLnBrk="0" fontAlgn="base" hangingPunct="0">
              <a:spcBef>
                <a:spcPct val="0"/>
              </a:spcBef>
              <a:spcAft>
                <a:spcPct val="0"/>
              </a:spcAft>
              <a:defRPr>
                <a:solidFill>
                  <a:schemeClr val="tx1"/>
                </a:solidFill>
                <a:latin typeface="Arial" panose="020B0604020202020204" pitchFamily="34" charset="0"/>
              </a:defRPr>
            </a:lvl8pPr>
            <a:lvl9pPr marL="3886200" indent="-228600" defTabSz="923925" eaLnBrk="0" fontAlgn="base" hangingPunct="0">
              <a:spcBef>
                <a:spcPct val="0"/>
              </a:spcBef>
              <a:spcAft>
                <a:spcPct val="0"/>
              </a:spcAft>
              <a:defRPr>
                <a:solidFill>
                  <a:schemeClr val="tx1"/>
                </a:solidFill>
                <a:latin typeface="Arial" panose="020B0604020202020204" pitchFamily="34" charset="0"/>
              </a:defRPr>
            </a:lvl9pPr>
          </a:lstStyle>
          <a:p>
            <a:fld id="{E89A977C-574D-46B4-8D6C-DDC950C59322}" type="slidenum">
              <a:rPr lang="en-US" altLang="id-ID">
                <a:latin typeface="Arial Narrow" panose="020B0606020202030204" pitchFamily="34" charset="0"/>
              </a:rPr>
              <a:pPr/>
              <a:t>5</a:t>
            </a:fld>
            <a:endParaRPr lang="en-US" altLang="id-ID">
              <a:latin typeface="Arial Narrow" panose="020B0606020202030204" pitchFamily="34" charset="0"/>
            </a:endParaRPr>
          </a:p>
        </p:txBody>
      </p:sp>
      <p:sp>
        <p:nvSpPr>
          <p:cNvPr id="39939" name="Rectangle 2"/>
          <p:cNvSpPr>
            <a:spLocks noRot="1" noChangeArrowheads="1" noTextEdit="1"/>
          </p:cNvSpPr>
          <p:nvPr>
            <p:ph type="sldImg"/>
          </p:nvPr>
        </p:nvSpPr>
        <p:spPr>
          <a:ln/>
        </p:spPr>
      </p:sp>
      <p:sp>
        <p:nvSpPr>
          <p:cNvPr id="26628" name="Rectangle 3"/>
          <p:cNvSpPr>
            <a:spLocks noGrp="1" noChangeArrowheads="1"/>
          </p:cNvSpPr>
          <p:nvPr>
            <p:ph type="body" idx="1"/>
          </p:nvPr>
        </p:nvSpPr>
        <p:spPr>
          <a:xfrm>
            <a:off x="922338" y="3327400"/>
            <a:ext cx="7378700" cy="3151188"/>
          </a:xfrm>
          <a:prstGeom prst="rect">
            <a:avLst/>
          </a:prstGeom>
          <a:ln/>
        </p:spPr>
        <p:txBody>
          <a:bodyPr/>
          <a:lstStyle/>
          <a:p>
            <a:pPr eaLnBrk="1" hangingPunct="1">
              <a:defRPr/>
            </a:pPr>
            <a:endParaRPr lang="en-US"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p:cNvSpPr>
            <a:spLocks noGrp="1" noChangeArrowheads="1"/>
          </p:cNvSpPr>
          <p:nvPr>
            <p:ph type="sldNum" sz="quarter" idx="5"/>
          </p:nvPr>
        </p:nvSpPr>
        <p:spPr/>
        <p:txBody>
          <a:bodyPr/>
          <a:lstStyle>
            <a:lvl1pPr defTabSz="923925" eaLnBrk="0" hangingPunct="0">
              <a:defRPr>
                <a:solidFill>
                  <a:schemeClr val="tx1"/>
                </a:solidFill>
                <a:latin typeface="Arial" panose="020B0604020202020204" pitchFamily="34" charset="0"/>
              </a:defRPr>
            </a:lvl1pPr>
            <a:lvl2pPr marL="742950" indent="-285750" defTabSz="923925" eaLnBrk="0" hangingPunct="0">
              <a:defRPr>
                <a:solidFill>
                  <a:schemeClr val="tx1"/>
                </a:solidFill>
                <a:latin typeface="Arial" panose="020B0604020202020204" pitchFamily="34" charset="0"/>
              </a:defRPr>
            </a:lvl2pPr>
            <a:lvl3pPr marL="1143000" indent="-228600" defTabSz="923925" eaLnBrk="0" hangingPunct="0">
              <a:defRPr>
                <a:solidFill>
                  <a:schemeClr val="tx1"/>
                </a:solidFill>
                <a:latin typeface="Arial" panose="020B0604020202020204" pitchFamily="34" charset="0"/>
              </a:defRPr>
            </a:lvl3pPr>
            <a:lvl4pPr marL="1600200" indent="-228600" defTabSz="923925" eaLnBrk="0" hangingPunct="0">
              <a:defRPr>
                <a:solidFill>
                  <a:schemeClr val="tx1"/>
                </a:solidFill>
                <a:latin typeface="Arial" panose="020B0604020202020204" pitchFamily="34" charset="0"/>
              </a:defRPr>
            </a:lvl4pPr>
            <a:lvl5pPr marL="2057400" indent="-228600" defTabSz="923925" eaLnBrk="0" hangingPunct="0">
              <a:defRPr>
                <a:solidFill>
                  <a:schemeClr val="tx1"/>
                </a:solidFill>
                <a:latin typeface="Arial" panose="020B0604020202020204" pitchFamily="34" charset="0"/>
              </a:defRPr>
            </a:lvl5pPr>
            <a:lvl6pPr marL="2514600" indent="-228600" defTabSz="923925" eaLnBrk="0" fontAlgn="base" hangingPunct="0">
              <a:spcBef>
                <a:spcPct val="0"/>
              </a:spcBef>
              <a:spcAft>
                <a:spcPct val="0"/>
              </a:spcAft>
              <a:defRPr>
                <a:solidFill>
                  <a:schemeClr val="tx1"/>
                </a:solidFill>
                <a:latin typeface="Arial" panose="020B0604020202020204" pitchFamily="34" charset="0"/>
              </a:defRPr>
            </a:lvl6pPr>
            <a:lvl7pPr marL="2971800" indent="-228600" defTabSz="923925" eaLnBrk="0" fontAlgn="base" hangingPunct="0">
              <a:spcBef>
                <a:spcPct val="0"/>
              </a:spcBef>
              <a:spcAft>
                <a:spcPct val="0"/>
              </a:spcAft>
              <a:defRPr>
                <a:solidFill>
                  <a:schemeClr val="tx1"/>
                </a:solidFill>
                <a:latin typeface="Arial" panose="020B0604020202020204" pitchFamily="34" charset="0"/>
              </a:defRPr>
            </a:lvl7pPr>
            <a:lvl8pPr marL="3429000" indent="-228600" defTabSz="923925" eaLnBrk="0" fontAlgn="base" hangingPunct="0">
              <a:spcBef>
                <a:spcPct val="0"/>
              </a:spcBef>
              <a:spcAft>
                <a:spcPct val="0"/>
              </a:spcAft>
              <a:defRPr>
                <a:solidFill>
                  <a:schemeClr val="tx1"/>
                </a:solidFill>
                <a:latin typeface="Arial" panose="020B0604020202020204" pitchFamily="34" charset="0"/>
              </a:defRPr>
            </a:lvl8pPr>
            <a:lvl9pPr marL="3886200" indent="-228600" defTabSz="923925" eaLnBrk="0" fontAlgn="base" hangingPunct="0">
              <a:spcBef>
                <a:spcPct val="0"/>
              </a:spcBef>
              <a:spcAft>
                <a:spcPct val="0"/>
              </a:spcAft>
              <a:defRPr>
                <a:solidFill>
                  <a:schemeClr val="tx1"/>
                </a:solidFill>
                <a:latin typeface="Arial" panose="020B0604020202020204" pitchFamily="34" charset="0"/>
              </a:defRPr>
            </a:lvl9pPr>
          </a:lstStyle>
          <a:p>
            <a:fld id="{64604928-FDD0-431D-AD0F-A4566FF58EA0}" type="slidenum">
              <a:rPr lang="en-US" altLang="id-ID">
                <a:latin typeface="Arial Narrow" panose="020B0606020202030204" pitchFamily="34" charset="0"/>
              </a:rPr>
              <a:pPr/>
              <a:t>27</a:t>
            </a:fld>
            <a:endParaRPr lang="en-US" altLang="id-ID">
              <a:latin typeface="Arial Narrow" panose="020B0606020202030204" pitchFamily="34" charset="0"/>
            </a:endParaRPr>
          </a:p>
        </p:txBody>
      </p:sp>
      <p:sp>
        <p:nvSpPr>
          <p:cNvPr id="40963" name="Rectangle 2"/>
          <p:cNvSpPr>
            <a:spLocks noRot="1" noChangeArrowheads="1" noTextEdit="1"/>
          </p:cNvSpPr>
          <p:nvPr>
            <p:ph type="sldImg"/>
          </p:nvPr>
        </p:nvSpPr>
        <p:spPr>
          <a:ln/>
        </p:spPr>
      </p:sp>
      <p:sp>
        <p:nvSpPr>
          <p:cNvPr id="22532" name="Rectangle 3"/>
          <p:cNvSpPr>
            <a:spLocks noGrp="1" noChangeArrowheads="1"/>
          </p:cNvSpPr>
          <p:nvPr>
            <p:ph type="body" idx="1"/>
          </p:nvPr>
        </p:nvSpPr>
        <p:spPr>
          <a:xfrm>
            <a:off x="922338" y="3327400"/>
            <a:ext cx="7378700" cy="3151188"/>
          </a:xfrm>
          <a:prstGeom prst="rect">
            <a:avLst/>
          </a:prstGeom>
          <a:ln/>
        </p:spPr>
        <p:txBody>
          <a:bodyPr/>
          <a:lstStyle/>
          <a:p>
            <a:pPr eaLnBrk="1" hangingPunct="1">
              <a:defRPr/>
            </a:pPr>
            <a:endParaRPr lang="en-US"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noChangeArrowheads="1"/>
          </p:cNvSpPr>
          <p:nvPr>
            <p:ph type="dt" sz="quarter" idx="1"/>
          </p:nvPr>
        </p:nvSpPr>
        <p:spPr/>
        <p:txBody>
          <a:bodyPr/>
          <a:lstStyle/>
          <a:p>
            <a:pPr>
              <a:defRPr/>
            </a:pPr>
            <a:endParaRPr lang="en-US"/>
          </a:p>
        </p:txBody>
      </p:sp>
      <p:sp>
        <p:nvSpPr>
          <p:cNvPr id="5" name="Rectangle 6"/>
          <p:cNvSpPr>
            <a:spLocks noGrp="1" noChangeArrowheads="1"/>
          </p:cNvSpPr>
          <p:nvPr>
            <p:ph type="ftr" sz="quarter" idx="4"/>
          </p:nvPr>
        </p:nvSpPr>
        <p:spPr/>
        <p:txBody>
          <a:bodyPr/>
          <a:lstStyle/>
          <a:p>
            <a:pPr>
              <a:defRPr/>
            </a:pPr>
            <a:r>
              <a:rPr lang="en-US"/>
              <a:t> Handayani Tjandrasa</a:t>
            </a:r>
          </a:p>
        </p:txBody>
      </p:sp>
      <p:sp>
        <p:nvSpPr>
          <p:cNvPr id="6" name="Rectangle 7"/>
          <p:cNvSpPr>
            <a:spLocks noGrp="1" noChangeArrowheads="1"/>
          </p:cNvSpPr>
          <p:nvPr>
            <p:ph type="sldNum" sz="quarter" idx="5"/>
          </p:nvPr>
        </p:nvSpPr>
        <p:spPr/>
        <p:txBody>
          <a:bodyPr/>
          <a:lstStyle>
            <a:lvl1pPr defTabSz="923925" eaLnBrk="0" hangingPunct="0">
              <a:defRPr>
                <a:solidFill>
                  <a:schemeClr val="tx1"/>
                </a:solidFill>
                <a:latin typeface="Arial" panose="020B0604020202020204" pitchFamily="34" charset="0"/>
              </a:defRPr>
            </a:lvl1pPr>
            <a:lvl2pPr marL="742950" indent="-285750" defTabSz="923925" eaLnBrk="0" hangingPunct="0">
              <a:defRPr>
                <a:solidFill>
                  <a:schemeClr val="tx1"/>
                </a:solidFill>
                <a:latin typeface="Arial" panose="020B0604020202020204" pitchFamily="34" charset="0"/>
              </a:defRPr>
            </a:lvl2pPr>
            <a:lvl3pPr marL="1143000" indent="-228600" defTabSz="923925" eaLnBrk="0" hangingPunct="0">
              <a:defRPr>
                <a:solidFill>
                  <a:schemeClr val="tx1"/>
                </a:solidFill>
                <a:latin typeface="Arial" panose="020B0604020202020204" pitchFamily="34" charset="0"/>
              </a:defRPr>
            </a:lvl3pPr>
            <a:lvl4pPr marL="1600200" indent="-228600" defTabSz="923925" eaLnBrk="0" hangingPunct="0">
              <a:defRPr>
                <a:solidFill>
                  <a:schemeClr val="tx1"/>
                </a:solidFill>
                <a:latin typeface="Arial" panose="020B0604020202020204" pitchFamily="34" charset="0"/>
              </a:defRPr>
            </a:lvl4pPr>
            <a:lvl5pPr marL="2057400" indent="-228600" defTabSz="923925" eaLnBrk="0" hangingPunct="0">
              <a:defRPr>
                <a:solidFill>
                  <a:schemeClr val="tx1"/>
                </a:solidFill>
                <a:latin typeface="Arial" panose="020B0604020202020204" pitchFamily="34" charset="0"/>
              </a:defRPr>
            </a:lvl5pPr>
            <a:lvl6pPr marL="2514600" indent="-228600" defTabSz="923925" eaLnBrk="0" fontAlgn="base" hangingPunct="0">
              <a:spcBef>
                <a:spcPct val="0"/>
              </a:spcBef>
              <a:spcAft>
                <a:spcPct val="0"/>
              </a:spcAft>
              <a:defRPr>
                <a:solidFill>
                  <a:schemeClr val="tx1"/>
                </a:solidFill>
                <a:latin typeface="Arial" panose="020B0604020202020204" pitchFamily="34" charset="0"/>
              </a:defRPr>
            </a:lvl6pPr>
            <a:lvl7pPr marL="2971800" indent="-228600" defTabSz="923925" eaLnBrk="0" fontAlgn="base" hangingPunct="0">
              <a:spcBef>
                <a:spcPct val="0"/>
              </a:spcBef>
              <a:spcAft>
                <a:spcPct val="0"/>
              </a:spcAft>
              <a:defRPr>
                <a:solidFill>
                  <a:schemeClr val="tx1"/>
                </a:solidFill>
                <a:latin typeface="Arial" panose="020B0604020202020204" pitchFamily="34" charset="0"/>
              </a:defRPr>
            </a:lvl7pPr>
            <a:lvl8pPr marL="3429000" indent="-228600" defTabSz="923925" eaLnBrk="0" fontAlgn="base" hangingPunct="0">
              <a:spcBef>
                <a:spcPct val="0"/>
              </a:spcBef>
              <a:spcAft>
                <a:spcPct val="0"/>
              </a:spcAft>
              <a:defRPr>
                <a:solidFill>
                  <a:schemeClr val="tx1"/>
                </a:solidFill>
                <a:latin typeface="Arial" panose="020B0604020202020204" pitchFamily="34" charset="0"/>
              </a:defRPr>
            </a:lvl8pPr>
            <a:lvl9pPr marL="3886200" indent="-228600" defTabSz="923925" eaLnBrk="0" fontAlgn="base" hangingPunct="0">
              <a:spcBef>
                <a:spcPct val="0"/>
              </a:spcBef>
              <a:spcAft>
                <a:spcPct val="0"/>
              </a:spcAft>
              <a:defRPr>
                <a:solidFill>
                  <a:schemeClr val="tx1"/>
                </a:solidFill>
                <a:latin typeface="Arial" panose="020B0604020202020204" pitchFamily="34" charset="0"/>
              </a:defRPr>
            </a:lvl9pPr>
          </a:lstStyle>
          <a:p>
            <a:r>
              <a:rPr lang="en-US" altLang="id-ID">
                <a:latin typeface="Arial Narrow" panose="020B0606020202030204" pitchFamily="34" charset="0"/>
              </a:rPr>
              <a:t>          </a:t>
            </a:r>
            <a:fld id="{4D3698C3-229B-4991-9C26-121519DC3235}" type="slidenum">
              <a:rPr lang="en-US" altLang="id-ID">
                <a:latin typeface="Arial Narrow" panose="020B0606020202030204" pitchFamily="34" charset="0"/>
              </a:rPr>
              <a:pPr/>
              <a:t>34</a:t>
            </a:fld>
            <a:endParaRPr lang="en-US" altLang="id-ID">
              <a:latin typeface="Arial Narrow" panose="020B0606020202030204" pitchFamily="34" charset="0"/>
            </a:endParaRPr>
          </a:p>
        </p:txBody>
      </p:sp>
      <p:sp>
        <p:nvSpPr>
          <p:cNvPr id="7" name="Rectangle 2"/>
          <p:cNvSpPr>
            <a:spLocks noGrp="1" noChangeArrowheads="1"/>
          </p:cNvSpPr>
          <p:nvPr>
            <p:ph type="hdr" sz="quarter"/>
          </p:nvPr>
        </p:nvSpPr>
        <p:spPr/>
        <p:txBody>
          <a:bodyPr/>
          <a:lstStyle/>
          <a:p>
            <a:pPr>
              <a:defRPr/>
            </a:pPr>
            <a:r>
              <a:rPr lang="en-US"/>
              <a:t>Kecerdasan Buatan</a:t>
            </a:r>
          </a:p>
        </p:txBody>
      </p:sp>
      <p:sp>
        <p:nvSpPr>
          <p:cNvPr id="41990" name="Rectangle 2"/>
          <p:cNvSpPr>
            <a:spLocks noChangeArrowheads="1" noTextEdit="1"/>
          </p:cNvSpPr>
          <p:nvPr>
            <p:ph type="sldImg"/>
          </p:nvPr>
        </p:nvSpPr>
        <p:spPr>
          <a:ln/>
        </p:spPr>
      </p:sp>
      <p:sp>
        <p:nvSpPr>
          <p:cNvPr id="366595" name="Rectangle 3"/>
          <p:cNvSpPr>
            <a:spLocks noGrp="1" noChangeArrowheads="1"/>
          </p:cNvSpPr>
          <p:nvPr>
            <p:ph type="body" idx="1"/>
          </p:nvPr>
        </p:nvSpPr>
        <p:spPr bwMode="auto">
          <a:xfrm>
            <a:off x="1204913" y="3355975"/>
            <a:ext cx="6823075" cy="3124200"/>
          </a:xfrm>
          <a:prstGeom prst="rect">
            <a:avLst/>
          </a:prstGeom>
          <a:ln w="6350">
            <a:prstDash val="sysDot"/>
            <a:miter lim="800000"/>
            <a:headEnd/>
            <a:tailEnd/>
          </a:ln>
        </p:spPr>
        <p:txBody>
          <a:bodyPr/>
          <a:lstStyle/>
          <a:p>
            <a:pPr>
              <a:defRPr/>
            </a:pPr>
            <a:endParaRPr lang="en-GB" smtClean="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93E98AC7-5202-4679-BC59-578464E92CF5}" type="slidenum">
              <a:rPr lang="en-US" altLang="id-ID"/>
              <a:pPr/>
              <a:t>‹#›</a:t>
            </a:fld>
            <a:endParaRPr lang="en-US" altLang="id-ID"/>
          </a:p>
        </p:txBody>
      </p:sp>
    </p:spTree>
    <p:extLst>
      <p:ext uri="{BB962C8B-B14F-4D97-AF65-F5344CB8AC3E}">
        <p14:creationId xmlns:p14="http://schemas.microsoft.com/office/powerpoint/2010/main" val="3518490361"/>
      </p:ext>
    </p:extLst>
  </p:cSld>
  <p:clrMapOvr>
    <a:masterClrMapping/>
  </p:clrMapOvr>
  <p:transition>
    <p:split/>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0B758369-6AAF-47B2-9A4F-E58407582100}" type="slidenum">
              <a:rPr lang="en-US" altLang="id-ID"/>
              <a:pPr/>
              <a:t>‹#›</a:t>
            </a:fld>
            <a:endParaRPr lang="en-US" altLang="id-ID"/>
          </a:p>
        </p:txBody>
      </p:sp>
    </p:spTree>
    <p:extLst>
      <p:ext uri="{BB962C8B-B14F-4D97-AF65-F5344CB8AC3E}">
        <p14:creationId xmlns:p14="http://schemas.microsoft.com/office/powerpoint/2010/main" val="2919826829"/>
      </p:ext>
    </p:extLst>
  </p:cSld>
  <p:clrMapOvr>
    <a:masterClrMapping/>
  </p:clrMapOvr>
  <p:transition>
    <p:split/>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32E9DD88-DDFB-4FBF-BDA7-37B56DEE4C6D}" type="slidenum">
              <a:rPr lang="en-US" altLang="id-ID"/>
              <a:pPr/>
              <a:t>‹#›</a:t>
            </a:fld>
            <a:endParaRPr lang="en-US" altLang="id-ID"/>
          </a:p>
        </p:txBody>
      </p:sp>
    </p:spTree>
    <p:extLst>
      <p:ext uri="{BB962C8B-B14F-4D97-AF65-F5344CB8AC3E}">
        <p14:creationId xmlns:p14="http://schemas.microsoft.com/office/powerpoint/2010/main" val="702496364"/>
      </p:ext>
    </p:extLst>
  </p:cSld>
  <p:clrMapOvr>
    <a:masterClrMapping/>
  </p:clrMapOvr>
  <p:transition>
    <p:split/>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US"/>
          </a:p>
        </p:txBody>
      </p:sp>
      <p:sp>
        <p:nvSpPr>
          <p:cNvPr id="3" name="Table Placeholder 2"/>
          <p:cNvSpPr>
            <a:spLocks noGrp="1"/>
          </p:cNvSpPr>
          <p:nvPr>
            <p:ph type="tbl" idx="1"/>
          </p:nvPr>
        </p:nvSpPr>
        <p:spPr>
          <a:xfrm>
            <a:off x="457200" y="1600200"/>
            <a:ext cx="8229600" cy="4525963"/>
          </a:xfrm>
        </p:spPr>
        <p:txBody>
          <a:bodyPr/>
          <a:lstStyle/>
          <a:p>
            <a:pPr lvl="0"/>
            <a:endParaRPr lang="en-US" noProof="0" smtClean="0"/>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667B06D1-2942-493F-897F-1FBD78317D27}" type="slidenum">
              <a:rPr lang="en-US" altLang="id-ID"/>
              <a:pPr/>
              <a:t>‹#›</a:t>
            </a:fld>
            <a:endParaRPr lang="en-US" altLang="id-ID"/>
          </a:p>
        </p:txBody>
      </p:sp>
    </p:spTree>
    <p:extLst>
      <p:ext uri="{BB962C8B-B14F-4D97-AF65-F5344CB8AC3E}">
        <p14:creationId xmlns:p14="http://schemas.microsoft.com/office/powerpoint/2010/main" val="1900372676"/>
      </p:ext>
    </p:extLst>
  </p:cSld>
  <p:clrMapOvr>
    <a:masterClrMapping/>
  </p:clrMapOvr>
  <p:transition>
    <p:split/>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1600200"/>
            <a:ext cx="4038600" cy="21859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648200" y="3938588"/>
            <a:ext cx="4038600" cy="21875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Rectangle 4"/>
          <p:cNvSpPr>
            <a:spLocks noGrp="1" noChangeArrowheads="1"/>
          </p:cNvSpPr>
          <p:nvPr>
            <p:ph type="dt" sz="half" idx="10"/>
          </p:nvPr>
        </p:nvSpPr>
        <p:spPr>
          <a:ln/>
        </p:spPr>
        <p:txBody>
          <a:bodyPr/>
          <a:lstStyle>
            <a:lvl1pPr>
              <a:defRPr/>
            </a:lvl1pPr>
          </a:lstStyle>
          <a:p>
            <a:pPr>
              <a:defRPr/>
            </a:pPr>
            <a:endParaRPr lang="en-US"/>
          </a:p>
        </p:txBody>
      </p:sp>
      <p:sp>
        <p:nvSpPr>
          <p:cNvPr id="7" name="Rectangle 5"/>
          <p:cNvSpPr>
            <a:spLocks noGrp="1" noChangeArrowheads="1"/>
          </p:cNvSpPr>
          <p:nvPr>
            <p:ph type="ftr" sz="quarter" idx="11"/>
          </p:nvPr>
        </p:nvSpPr>
        <p:spPr>
          <a:ln/>
        </p:spPr>
        <p:txBody>
          <a:bodyPr/>
          <a:lstStyle>
            <a:lvl1pPr>
              <a:defRPr/>
            </a:lvl1pPr>
          </a:lstStyle>
          <a:p>
            <a:pPr>
              <a:defRPr/>
            </a:pPr>
            <a:endParaRPr lang="en-US"/>
          </a:p>
        </p:txBody>
      </p:sp>
      <p:sp>
        <p:nvSpPr>
          <p:cNvPr id="8" name="Rectangle 6"/>
          <p:cNvSpPr>
            <a:spLocks noGrp="1" noChangeArrowheads="1"/>
          </p:cNvSpPr>
          <p:nvPr>
            <p:ph type="sldNum" sz="quarter" idx="12"/>
          </p:nvPr>
        </p:nvSpPr>
        <p:spPr>
          <a:ln/>
        </p:spPr>
        <p:txBody>
          <a:bodyPr/>
          <a:lstStyle>
            <a:lvl1pPr>
              <a:defRPr/>
            </a:lvl1pPr>
          </a:lstStyle>
          <a:p>
            <a:fld id="{EE3527EA-F511-4B28-8C73-7AB2F3FBD596}" type="slidenum">
              <a:rPr lang="en-US" altLang="id-ID"/>
              <a:pPr/>
              <a:t>‹#›</a:t>
            </a:fld>
            <a:endParaRPr lang="en-US" altLang="id-ID"/>
          </a:p>
        </p:txBody>
      </p:sp>
    </p:spTree>
    <p:extLst>
      <p:ext uri="{BB962C8B-B14F-4D97-AF65-F5344CB8AC3E}">
        <p14:creationId xmlns:p14="http://schemas.microsoft.com/office/powerpoint/2010/main" val="3489320720"/>
      </p:ext>
    </p:extLst>
  </p:cSld>
  <p:clrMapOvr>
    <a:masterClrMapping/>
  </p:clrMapOvr>
  <p:transition>
    <p:split/>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C25EDBE6-480A-42C8-B972-FE7210EB76EF}" type="slidenum">
              <a:rPr lang="en-US" altLang="id-ID"/>
              <a:pPr/>
              <a:t>‹#›</a:t>
            </a:fld>
            <a:endParaRPr lang="en-US" altLang="id-ID"/>
          </a:p>
        </p:txBody>
      </p:sp>
    </p:spTree>
    <p:extLst>
      <p:ext uri="{BB962C8B-B14F-4D97-AF65-F5344CB8AC3E}">
        <p14:creationId xmlns:p14="http://schemas.microsoft.com/office/powerpoint/2010/main" val="3343069913"/>
      </p:ext>
    </p:extLst>
  </p:cSld>
  <p:clrMapOvr>
    <a:masterClrMapping/>
  </p:clrMapOvr>
  <p:transition>
    <p:split/>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39CB1935-130C-49E3-B3E4-F4774C94981B}" type="slidenum">
              <a:rPr lang="en-US" altLang="id-ID"/>
              <a:pPr/>
              <a:t>‹#›</a:t>
            </a:fld>
            <a:endParaRPr lang="en-US" altLang="id-ID"/>
          </a:p>
        </p:txBody>
      </p:sp>
    </p:spTree>
    <p:extLst>
      <p:ext uri="{BB962C8B-B14F-4D97-AF65-F5344CB8AC3E}">
        <p14:creationId xmlns:p14="http://schemas.microsoft.com/office/powerpoint/2010/main" val="1510382935"/>
      </p:ext>
    </p:extLst>
  </p:cSld>
  <p:clrMapOvr>
    <a:masterClrMapping/>
  </p:clrMapOvr>
  <p:transition>
    <p:split/>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EE8121BF-30B3-4A5D-B50D-8F45536010A9}" type="slidenum">
              <a:rPr lang="en-US" altLang="id-ID"/>
              <a:pPr/>
              <a:t>‹#›</a:t>
            </a:fld>
            <a:endParaRPr lang="en-US" altLang="id-ID"/>
          </a:p>
        </p:txBody>
      </p:sp>
    </p:spTree>
    <p:extLst>
      <p:ext uri="{BB962C8B-B14F-4D97-AF65-F5344CB8AC3E}">
        <p14:creationId xmlns:p14="http://schemas.microsoft.com/office/powerpoint/2010/main" val="1642074595"/>
      </p:ext>
    </p:extLst>
  </p:cSld>
  <p:clrMapOvr>
    <a:masterClrMapping/>
  </p:clrMapOvr>
  <p:transition>
    <p:split/>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fld id="{2E9ED504-0230-4C23-B340-14B72A3F0E23}" type="slidenum">
              <a:rPr lang="en-US" altLang="id-ID"/>
              <a:pPr/>
              <a:t>‹#›</a:t>
            </a:fld>
            <a:endParaRPr lang="en-US" altLang="id-ID"/>
          </a:p>
        </p:txBody>
      </p:sp>
    </p:spTree>
    <p:extLst>
      <p:ext uri="{BB962C8B-B14F-4D97-AF65-F5344CB8AC3E}">
        <p14:creationId xmlns:p14="http://schemas.microsoft.com/office/powerpoint/2010/main" val="3376695606"/>
      </p:ext>
    </p:extLst>
  </p:cSld>
  <p:clrMapOvr>
    <a:masterClrMapping/>
  </p:clrMapOvr>
  <p:transition>
    <p:split/>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fld id="{47B781BC-D1D4-4066-B7AB-55F2B07A4EED}" type="slidenum">
              <a:rPr lang="en-US" altLang="id-ID"/>
              <a:pPr/>
              <a:t>‹#›</a:t>
            </a:fld>
            <a:endParaRPr lang="en-US" altLang="id-ID"/>
          </a:p>
        </p:txBody>
      </p:sp>
    </p:spTree>
    <p:extLst>
      <p:ext uri="{BB962C8B-B14F-4D97-AF65-F5344CB8AC3E}">
        <p14:creationId xmlns:p14="http://schemas.microsoft.com/office/powerpoint/2010/main" val="789129001"/>
      </p:ext>
    </p:extLst>
  </p:cSld>
  <p:clrMapOvr>
    <a:masterClrMapping/>
  </p:clrMapOvr>
  <p:transition>
    <p:split/>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fld id="{91470D2B-235B-4A6F-9B6E-333D66D4E64E}" type="slidenum">
              <a:rPr lang="en-US" altLang="id-ID"/>
              <a:pPr/>
              <a:t>‹#›</a:t>
            </a:fld>
            <a:endParaRPr lang="en-US" altLang="id-ID"/>
          </a:p>
        </p:txBody>
      </p:sp>
    </p:spTree>
    <p:extLst>
      <p:ext uri="{BB962C8B-B14F-4D97-AF65-F5344CB8AC3E}">
        <p14:creationId xmlns:p14="http://schemas.microsoft.com/office/powerpoint/2010/main" val="3882806499"/>
      </p:ext>
    </p:extLst>
  </p:cSld>
  <p:clrMapOvr>
    <a:masterClrMapping/>
  </p:clrMapOvr>
  <p:transition>
    <p:split/>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A1AA2042-485F-4C62-9A85-E3D1B1B090D6}" type="slidenum">
              <a:rPr lang="en-US" altLang="id-ID"/>
              <a:pPr/>
              <a:t>‹#›</a:t>
            </a:fld>
            <a:endParaRPr lang="en-US" altLang="id-ID"/>
          </a:p>
        </p:txBody>
      </p:sp>
    </p:spTree>
    <p:extLst>
      <p:ext uri="{BB962C8B-B14F-4D97-AF65-F5344CB8AC3E}">
        <p14:creationId xmlns:p14="http://schemas.microsoft.com/office/powerpoint/2010/main" val="2017687355"/>
      </p:ext>
    </p:extLst>
  </p:cSld>
  <p:clrMapOvr>
    <a:masterClrMapping/>
  </p:clrMapOvr>
  <p:transition>
    <p:split/>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79B67B8F-77B0-4F71-BC54-A775B754A94A}" type="slidenum">
              <a:rPr lang="en-US" altLang="id-ID"/>
              <a:pPr/>
              <a:t>‹#›</a:t>
            </a:fld>
            <a:endParaRPr lang="en-US" altLang="id-ID"/>
          </a:p>
        </p:txBody>
      </p:sp>
    </p:spTree>
    <p:extLst>
      <p:ext uri="{BB962C8B-B14F-4D97-AF65-F5344CB8AC3E}">
        <p14:creationId xmlns:p14="http://schemas.microsoft.com/office/powerpoint/2010/main" val="2142462211"/>
      </p:ext>
    </p:extLst>
  </p:cSld>
  <p:clrMapOvr>
    <a:masterClrMapping/>
  </p:clrMapOvr>
  <p:transition>
    <p:split/>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id-ID" smtClean="0"/>
              <a:t>Click to edit Master title style</a:t>
            </a:r>
          </a:p>
        </p:txBody>
      </p:sp>
      <p:sp>
        <p:nvSpPr>
          <p:cNvPr id="1027" name="Rectangle 3"/>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id-ID" smtClean="0"/>
              <a:t>Click to edit Master text styles</a:t>
            </a:r>
          </a:p>
          <a:p>
            <a:pPr lvl="1"/>
            <a:r>
              <a:rPr lang="en-US" altLang="id-ID" smtClean="0"/>
              <a:t>Second level</a:t>
            </a:r>
          </a:p>
          <a:p>
            <a:pPr lvl="2"/>
            <a:r>
              <a:rPr lang="en-US" altLang="id-ID" smtClean="0"/>
              <a:t>Third level</a:t>
            </a:r>
          </a:p>
          <a:p>
            <a:pPr lvl="3"/>
            <a:r>
              <a:rPr lang="en-US" altLang="id-ID" smtClean="0"/>
              <a:t>Fourth level</a:t>
            </a:r>
          </a:p>
          <a:p>
            <a:pPr lvl="4"/>
            <a:r>
              <a:rPr lang="en-US" altLang="id-ID" smtClean="0"/>
              <a:t>Fifth level</a:t>
            </a:r>
          </a:p>
        </p:txBody>
      </p:sp>
      <p:sp>
        <p:nvSpPr>
          <p:cNvPr id="558084"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558085"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558086"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vl1pPr>
          </a:lstStyle>
          <a:p>
            <a:fld id="{A8125610-CD0A-4B0B-A60D-6D39F6B6BA62}" type="slidenum">
              <a:rPr lang="en-US" altLang="id-ID"/>
              <a:pPr/>
              <a:t>‹#›</a:t>
            </a:fld>
            <a:endParaRPr lang="en-US" altLang="id-ID"/>
          </a:p>
        </p:txBody>
      </p:sp>
      <p:sp>
        <p:nvSpPr>
          <p:cNvPr id="558087" name="Rectangle 7"/>
          <p:cNvSpPr>
            <a:spLocks noChangeArrowheads="1"/>
          </p:cNvSpPr>
          <p:nvPr userDrawn="1"/>
        </p:nvSpPr>
        <p:spPr bwMode="ltGray">
          <a:xfrm>
            <a:off x="0" y="0"/>
            <a:ext cx="825500" cy="6858000"/>
          </a:xfrm>
          <a:prstGeom prst="rect">
            <a:avLst/>
          </a:prstGeom>
          <a:solidFill>
            <a:schemeClr val="tx2">
              <a:alpha val="50000"/>
            </a:schemeClr>
          </a:solidFill>
          <a:ln w="9525">
            <a:noFill/>
            <a:miter lim="800000"/>
            <a:headEnd/>
            <a:tailEnd/>
          </a:ln>
          <a:effectLst/>
        </p:spPr>
        <p:txBody>
          <a:bodyPr wrap="none" anchor="ctr"/>
          <a:lstStyle/>
          <a:p>
            <a:pPr>
              <a:defRPr/>
            </a:pPr>
            <a:endParaRPr lang="en-US">
              <a:latin typeface="Arial" charset="0"/>
            </a:endParaRPr>
          </a:p>
        </p:txBody>
      </p:sp>
      <p:sp>
        <p:nvSpPr>
          <p:cNvPr id="558088" name="Line 8"/>
          <p:cNvSpPr>
            <a:spLocks noChangeShapeType="1"/>
          </p:cNvSpPr>
          <p:nvPr userDrawn="1"/>
        </p:nvSpPr>
        <p:spPr bwMode="auto">
          <a:xfrm>
            <a:off x="9144000" y="0"/>
            <a:ext cx="0" cy="6858000"/>
          </a:xfrm>
          <a:prstGeom prst="line">
            <a:avLst/>
          </a:prstGeom>
          <a:noFill/>
          <a:ln w="9525">
            <a:noFill/>
            <a:round/>
            <a:headEnd/>
            <a:tailEnd/>
          </a:ln>
          <a:effectLst/>
        </p:spPr>
        <p:txBody>
          <a:bodyPr/>
          <a:lstStyle/>
          <a:p>
            <a:pPr>
              <a:defRPr/>
            </a:pPr>
            <a:endParaRPr lang="en-US">
              <a:latin typeface="Arial" charset="0"/>
            </a:endParaRPr>
          </a:p>
        </p:txBody>
      </p:sp>
    </p:spTree>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 id="2147483693" r:id="rId12"/>
    <p:sldLayoutId id="2147483694" r:id="rId13"/>
  </p:sldLayoutIdLst>
  <p:transition>
    <p:split/>
  </p:transition>
  <p:timing>
    <p:tnLst>
      <p:par>
        <p:cTn id="1" dur="indefinite" restart="never" nodeType="tmRoot"/>
      </p:par>
    </p:tnLst>
  </p:timing>
  <p:hf sldNum="0"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www.computerhistory.org/" TargetMode="External"/><Relationship Id="rId2" Type="http://schemas.openxmlformats.org/officeDocument/2006/relationships/hyperlink" Target="http://www.ai.sri.com/"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http://en.wikipedia.org/wiki/Thomas_Bayes"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hyperlink" Target="http://en.wikipedia.org/wiki/Computer_science" TargetMode="External"/><Relationship Id="rId2" Type="http://schemas.openxmlformats.org/officeDocument/2006/relationships/hyperlink" Target="http://en.wikipedia.org/wiki/Intelligence" TargetMode="External"/><Relationship Id="rId1" Type="http://schemas.openxmlformats.org/officeDocument/2006/relationships/slideLayout" Target="../slideLayouts/slideLayout2.xml"/><Relationship Id="rId6" Type="http://schemas.openxmlformats.org/officeDocument/2006/relationships/hyperlink" Target="http://en.wikipedia.org/wiki/Artificial_intelligence" TargetMode="External"/><Relationship Id="rId5" Type="http://schemas.openxmlformats.org/officeDocument/2006/relationships/hyperlink" Target="http://en.wikipedia.org/wiki/John_McCarthy_(computer_scientist)" TargetMode="External"/><Relationship Id="rId4" Type="http://schemas.openxmlformats.org/officeDocument/2006/relationships/hyperlink" Target="http://en.wikipedia.org/wiki/Intelligent_agent" TargetMode="External"/></Relationships>
</file>

<file path=ppt/slides/_rels/slide21.xml.rels><?xml version="1.0" encoding="UTF-8" standalone="yes"?>
<Relationships xmlns="http://schemas.openxmlformats.org/package/2006/relationships"><Relationship Id="rId2" Type="http://schemas.openxmlformats.org/officeDocument/2006/relationships/image" Target="../media/image26.wmf"/><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28.wmf"/><Relationship Id="rId2" Type="http://schemas.openxmlformats.org/officeDocument/2006/relationships/image" Target="../media/image27.w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jpe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jpeg"/><Relationship Id="rId9"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marsrover.nasa.gov/"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ext Box 20"/>
          <p:cNvSpPr txBox="1">
            <a:spLocks noChangeArrowheads="1"/>
          </p:cNvSpPr>
          <p:nvPr/>
        </p:nvSpPr>
        <p:spPr bwMode="auto">
          <a:xfrm>
            <a:off x="1470025" y="1516063"/>
            <a:ext cx="58737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spcBef>
                <a:spcPct val="50000"/>
              </a:spcBef>
            </a:pPr>
            <a:endParaRPr lang="id-ID" altLang="id-ID" sz="2800">
              <a:solidFill>
                <a:srgbClr val="F8F8F8"/>
              </a:solidFill>
            </a:endParaRPr>
          </a:p>
        </p:txBody>
      </p:sp>
      <p:sp>
        <p:nvSpPr>
          <p:cNvPr id="237590" name="Rectangle 22"/>
          <p:cNvSpPr>
            <a:spLocks noChangeArrowheads="1"/>
          </p:cNvSpPr>
          <p:nvPr/>
        </p:nvSpPr>
        <p:spPr bwMode="auto">
          <a:xfrm>
            <a:off x="990600" y="792163"/>
            <a:ext cx="8153400" cy="2027237"/>
          </a:xfrm>
          <a:prstGeom prst="rect">
            <a:avLst/>
          </a:prstGeom>
          <a:noFill/>
          <a:ln w="9525">
            <a:noFill/>
            <a:miter lim="800000"/>
            <a:headEnd/>
            <a:tailEnd/>
          </a:ln>
          <a:effectLst>
            <a:outerShdw dist="107763" dir="8100000" algn="ctr" rotWithShape="0">
              <a:schemeClr val="bg2"/>
            </a:outerShdw>
          </a:effectLst>
        </p:spPr>
        <p:txBody>
          <a:bodyPr/>
          <a:lstStyle/>
          <a:p>
            <a:pPr algn="ctr" eaLnBrk="0" hangingPunct="0">
              <a:defRPr/>
            </a:pPr>
            <a:endParaRPr lang="id-ID" sz="4000" b="1" dirty="0">
              <a:solidFill>
                <a:srgbClr val="CC3300"/>
              </a:solidFill>
              <a:effectLst>
                <a:outerShdw blurRad="38100" dist="38100" dir="2700000" algn="tl">
                  <a:srgbClr val="C0C0C0"/>
                </a:outerShdw>
              </a:effectLst>
              <a:latin typeface="Arial" charset="0"/>
            </a:endParaRPr>
          </a:p>
          <a:p>
            <a:pPr algn="ctr" eaLnBrk="0" hangingPunct="0">
              <a:defRPr/>
            </a:pPr>
            <a:r>
              <a:rPr lang="en-US" sz="4000" b="1" dirty="0">
                <a:solidFill>
                  <a:srgbClr val="CC3300"/>
                </a:solidFill>
                <a:effectLst>
                  <a:outerShdw blurRad="38100" dist="38100" dir="2700000" algn="tl">
                    <a:srgbClr val="C0C0C0"/>
                  </a:outerShdw>
                </a:effectLst>
                <a:latin typeface="Arial" charset="0"/>
              </a:rPr>
              <a:t>Artificial </a:t>
            </a:r>
            <a:r>
              <a:rPr lang="en-US" sz="4000" b="1" dirty="0">
                <a:solidFill>
                  <a:srgbClr val="CC3300"/>
                </a:solidFill>
                <a:effectLst>
                  <a:outerShdw blurRad="38100" dist="38100" dir="2700000" algn="tl">
                    <a:srgbClr val="C0C0C0"/>
                  </a:outerShdw>
                </a:effectLst>
                <a:latin typeface="Arial" charset="0"/>
              </a:rPr>
              <a:t>Intelligence</a:t>
            </a:r>
          </a:p>
          <a:p>
            <a:pPr algn="ctr" eaLnBrk="0" hangingPunct="0">
              <a:defRPr/>
            </a:pPr>
            <a:endParaRPr lang="en-US" sz="4000" b="1" dirty="0">
              <a:solidFill>
                <a:srgbClr val="CC3300"/>
              </a:solidFill>
              <a:latin typeface="Arial" charset="0"/>
            </a:endParaRPr>
          </a:p>
        </p:txBody>
      </p:sp>
    </p:spTree>
  </p:cSld>
  <p:clrMapOvr>
    <a:masterClrMapping/>
  </p:clrMapOvr>
  <p:transition>
    <p:split/>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22D42945-C210-4885-B734-77C691F7EE1B}" type="slidenum">
              <a:rPr lang="en-US" altLang="id-ID"/>
              <a:pPr eaLnBrk="1" hangingPunct="1"/>
              <a:t>10</a:t>
            </a:fld>
            <a:endParaRPr lang="en-US" altLang="id-ID"/>
          </a:p>
        </p:txBody>
      </p:sp>
      <p:sp>
        <p:nvSpPr>
          <p:cNvPr id="11267" name="Rectangle 2"/>
          <p:cNvSpPr>
            <a:spLocks noGrp="1" noChangeArrowheads="1"/>
          </p:cNvSpPr>
          <p:nvPr>
            <p:ph type="title"/>
          </p:nvPr>
        </p:nvSpPr>
        <p:spPr/>
        <p:txBody>
          <a:bodyPr/>
          <a:lstStyle/>
          <a:p>
            <a:pPr eaLnBrk="1" hangingPunct="1"/>
            <a:r>
              <a:rPr lang="en-US" altLang="id-ID" smtClean="0"/>
              <a:t>Mars Exploration Rover</a:t>
            </a:r>
          </a:p>
        </p:txBody>
      </p:sp>
      <p:sp>
        <p:nvSpPr>
          <p:cNvPr id="11268" name="Rectangle 3"/>
          <p:cNvSpPr>
            <a:spLocks noGrp="1" noChangeArrowheads="1"/>
          </p:cNvSpPr>
          <p:nvPr>
            <p:ph type="body" idx="1"/>
          </p:nvPr>
        </p:nvSpPr>
        <p:spPr/>
        <p:txBody>
          <a:bodyPr/>
          <a:lstStyle/>
          <a:p>
            <a:pPr eaLnBrk="1" hangingPunct="1"/>
            <a:r>
              <a:rPr lang="en-US" altLang="id-ID" sz="2400" smtClean="0"/>
              <a:t>NASA's twin robot geologists, the Mars Exploration Rovers, launched toward Mars on June 10 and July 7, 2003, in search of answers about the history of water on Mars. They landed on Mars January 3 and January 24 PST, 2004 (January 4 and January 25 UTC, 2004). </a:t>
            </a:r>
          </a:p>
          <a:p>
            <a:pPr eaLnBrk="1" hangingPunct="1"/>
            <a:r>
              <a:rPr lang="en-US" altLang="id-ID" sz="2400" smtClean="0"/>
              <a:t>Primary among the mission's scientific goals is to search for and characterize a wide range of rocks and soils that hold clues to past water activity on Mars.</a:t>
            </a:r>
          </a:p>
        </p:txBody>
      </p:sp>
    </p:spTree>
  </p:cSld>
  <p:clrMapOvr>
    <a:masterClrMapping/>
  </p:clrMapOvr>
  <p:transition>
    <p:split/>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2099E148-40CC-4566-9C47-DC0844D1097B}" type="slidenum">
              <a:rPr lang="en-US" altLang="id-ID"/>
              <a:pPr eaLnBrk="1" hangingPunct="1"/>
              <a:t>11</a:t>
            </a:fld>
            <a:endParaRPr lang="en-US" altLang="id-ID"/>
          </a:p>
        </p:txBody>
      </p:sp>
      <p:sp>
        <p:nvSpPr>
          <p:cNvPr id="12291" name="Rectangle 2"/>
          <p:cNvSpPr>
            <a:spLocks noGrp="1" noChangeArrowheads="1"/>
          </p:cNvSpPr>
          <p:nvPr>
            <p:ph type="title"/>
          </p:nvPr>
        </p:nvSpPr>
        <p:spPr/>
        <p:txBody>
          <a:bodyPr/>
          <a:lstStyle/>
          <a:p>
            <a:pPr eaLnBrk="1" hangingPunct="1"/>
            <a:r>
              <a:rPr lang="en-US" altLang="id-ID" sz="3600" smtClean="0"/>
              <a:t>Shakey the Robot (1969-1973)</a:t>
            </a:r>
            <a:br>
              <a:rPr lang="en-US" altLang="id-ID" sz="3600" smtClean="0"/>
            </a:br>
            <a:endParaRPr lang="en-US" altLang="id-ID" sz="3600" smtClean="0"/>
          </a:p>
        </p:txBody>
      </p:sp>
      <p:sp>
        <p:nvSpPr>
          <p:cNvPr id="12292" name="Rectangle 3"/>
          <p:cNvSpPr>
            <a:spLocks noGrp="1" noChangeArrowheads="1"/>
          </p:cNvSpPr>
          <p:nvPr>
            <p:ph type="body" idx="1"/>
          </p:nvPr>
        </p:nvSpPr>
        <p:spPr>
          <a:xfrm>
            <a:off x="5486400" y="2362200"/>
            <a:ext cx="2895600" cy="4114800"/>
          </a:xfrm>
        </p:spPr>
        <p:txBody>
          <a:bodyPr/>
          <a:lstStyle/>
          <a:p>
            <a:pPr eaLnBrk="1" hangingPunct="1"/>
            <a:r>
              <a:rPr lang="en-US" altLang="id-ID" smtClean="0"/>
              <a:t>Shakey with project leader Charles Rosen. (Photo from Time Life/Getty.) </a:t>
            </a:r>
          </a:p>
        </p:txBody>
      </p:sp>
      <p:pic>
        <p:nvPicPr>
          <p:cNvPr id="12293"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1600" y="2057400"/>
            <a:ext cx="3898900" cy="416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pic>
    </p:spTree>
  </p:cSld>
  <p:clrMapOvr>
    <a:masterClrMapping/>
  </p:clrMapOvr>
  <p:transition>
    <p:split/>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ACAD9565-DF43-4682-B60E-EC25A2A4A5AB}" type="slidenum">
              <a:rPr lang="en-US" altLang="id-ID"/>
              <a:pPr eaLnBrk="1" hangingPunct="1"/>
              <a:t>12</a:t>
            </a:fld>
            <a:endParaRPr lang="en-US" altLang="id-ID"/>
          </a:p>
        </p:txBody>
      </p:sp>
      <p:sp>
        <p:nvSpPr>
          <p:cNvPr id="13315" name="Rectangle 2"/>
          <p:cNvSpPr>
            <a:spLocks noGrp="1" noChangeArrowheads="1"/>
          </p:cNvSpPr>
          <p:nvPr>
            <p:ph type="title"/>
          </p:nvPr>
        </p:nvSpPr>
        <p:spPr/>
        <p:txBody>
          <a:bodyPr/>
          <a:lstStyle/>
          <a:p>
            <a:pPr eaLnBrk="1" hangingPunct="1"/>
            <a:r>
              <a:rPr lang="en-US" altLang="id-ID" smtClean="0"/>
              <a:t>Shakey the Robot (1969-1973)</a:t>
            </a:r>
          </a:p>
        </p:txBody>
      </p:sp>
      <p:sp>
        <p:nvSpPr>
          <p:cNvPr id="13316" name="Rectangle 3"/>
          <p:cNvSpPr>
            <a:spLocks noGrp="1" noChangeArrowheads="1"/>
          </p:cNvSpPr>
          <p:nvPr>
            <p:ph type="body" idx="1"/>
          </p:nvPr>
        </p:nvSpPr>
        <p:spPr/>
        <p:txBody>
          <a:bodyPr/>
          <a:lstStyle/>
          <a:p>
            <a:pPr eaLnBrk="1" hangingPunct="1">
              <a:lnSpc>
                <a:spcPct val="90000"/>
              </a:lnSpc>
            </a:pPr>
            <a:r>
              <a:rPr lang="en-US" altLang="id-ID" smtClean="0"/>
              <a:t>Shakey was the first mobile robot to reason about its actions. Developed by SRI's </a:t>
            </a:r>
            <a:r>
              <a:rPr lang="en-US" altLang="id-ID" smtClean="0">
                <a:hlinkClick r:id="rId2"/>
              </a:rPr>
              <a:t>Artificial Intelligence Center</a:t>
            </a:r>
            <a:r>
              <a:rPr lang="en-US" altLang="id-ID" smtClean="0"/>
              <a:t> from 1966 through 1972 (we were called the Stanford Research Institute at that time), Shakey has had a substantial legacy and influence on present-day artificial intelligence and robotics. </a:t>
            </a:r>
          </a:p>
          <a:p>
            <a:pPr eaLnBrk="1" hangingPunct="1">
              <a:lnSpc>
                <a:spcPct val="90000"/>
              </a:lnSpc>
            </a:pPr>
            <a:r>
              <a:rPr lang="en-US" altLang="id-ID" smtClean="0"/>
              <a:t>Shakey currently resides in the </a:t>
            </a:r>
            <a:r>
              <a:rPr lang="en-US" altLang="id-ID" smtClean="0">
                <a:hlinkClick r:id="rId3"/>
              </a:rPr>
              <a:t>Computer History Museum</a:t>
            </a:r>
            <a:r>
              <a:rPr lang="en-US" altLang="id-ID" smtClean="0"/>
              <a:t> in Mountain View, CA.</a:t>
            </a:r>
          </a:p>
        </p:txBody>
      </p:sp>
    </p:spTree>
  </p:cSld>
  <p:clrMapOvr>
    <a:masterClrMapping/>
  </p:clrMapOvr>
  <p:transition>
    <p:split/>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F373C0E9-80F1-4EC2-A829-480858ED537F}" type="slidenum">
              <a:rPr lang="en-US" altLang="id-ID"/>
              <a:pPr eaLnBrk="1" hangingPunct="1"/>
              <a:t>13</a:t>
            </a:fld>
            <a:endParaRPr lang="en-US" altLang="id-ID"/>
          </a:p>
        </p:txBody>
      </p:sp>
      <p:sp>
        <p:nvSpPr>
          <p:cNvPr id="14339" name="Rectangle 2"/>
          <p:cNvSpPr>
            <a:spLocks noGrp="1" noChangeArrowheads="1"/>
          </p:cNvSpPr>
          <p:nvPr>
            <p:ph type="title"/>
          </p:nvPr>
        </p:nvSpPr>
        <p:spPr/>
        <p:txBody>
          <a:bodyPr/>
          <a:lstStyle/>
          <a:p>
            <a:pPr eaLnBrk="1" hangingPunct="1"/>
            <a:r>
              <a:rPr lang="en-US" altLang="id-ID" smtClean="0"/>
              <a:t>Thomas Bayes</a:t>
            </a:r>
            <a:br>
              <a:rPr lang="en-US" altLang="id-ID" smtClean="0"/>
            </a:br>
            <a:endParaRPr lang="en-US" altLang="id-ID" smtClean="0"/>
          </a:p>
        </p:txBody>
      </p:sp>
      <p:sp>
        <p:nvSpPr>
          <p:cNvPr id="14340" name="Rectangle 3"/>
          <p:cNvSpPr>
            <a:spLocks noGrp="1" noChangeArrowheads="1"/>
          </p:cNvSpPr>
          <p:nvPr>
            <p:ph type="body" idx="1"/>
          </p:nvPr>
        </p:nvSpPr>
        <p:spPr>
          <a:xfrm>
            <a:off x="3335338" y="2130425"/>
            <a:ext cx="5257800" cy="4114800"/>
          </a:xfrm>
        </p:spPr>
        <p:txBody>
          <a:bodyPr/>
          <a:lstStyle/>
          <a:p>
            <a:pPr eaLnBrk="1" hangingPunct="1"/>
            <a:r>
              <a:rPr lang="en-US" altLang="id-ID" smtClean="0">
                <a:hlinkClick r:id="rId2"/>
              </a:rPr>
              <a:t>Thomas Bayes</a:t>
            </a:r>
            <a:r>
              <a:rPr lang="en-US" altLang="id-ID" smtClean="0"/>
              <a:t> (1702--1761), whose ideas about probability as a measure of belief underlie much of modern AI technology. (Image from Library of Congress.) </a:t>
            </a:r>
          </a:p>
        </p:txBody>
      </p:sp>
      <p:pic>
        <p:nvPicPr>
          <p:cNvPr id="14341"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600" y="2362200"/>
            <a:ext cx="2344738" cy="251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pic>
    </p:spTree>
  </p:cSld>
  <p:clrMapOvr>
    <a:masterClrMapping/>
  </p:clrMapOvr>
  <p:transition>
    <p:split/>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2534E4A1-75AE-4B3C-8B15-16CD7B8C973A}" type="slidenum">
              <a:rPr lang="en-US" altLang="id-ID"/>
              <a:pPr eaLnBrk="1" hangingPunct="1"/>
              <a:t>14</a:t>
            </a:fld>
            <a:endParaRPr lang="en-US" altLang="id-ID"/>
          </a:p>
        </p:txBody>
      </p:sp>
      <p:sp>
        <p:nvSpPr>
          <p:cNvPr id="15363" name="Rectangle 2"/>
          <p:cNvSpPr>
            <a:spLocks noGrp="1" noChangeArrowheads="1"/>
          </p:cNvSpPr>
          <p:nvPr>
            <p:ph type="title"/>
          </p:nvPr>
        </p:nvSpPr>
        <p:spPr/>
        <p:txBody>
          <a:bodyPr/>
          <a:lstStyle/>
          <a:p>
            <a:pPr eaLnBrk="1" hangingPunct="1"/>
            <a:r>
              <a:rPr lang="en-US" altLang="id-ID" smtClean="0"/>
              <a:t>Alan Turing (1912-1954)</a:t>
            </a:r>
            <a:br>
              <a:rPr lang="en-US" altLang="id-ID" smtClean="0"/>
            </a:br>
            <a:endParaRPr lang="en-US" altLang="id-ID" smtClean="0"/>
          </a:p>
        </p:txBody>
      </p:sp>
      <p:sp>
        <p:nvSpPr>
          <p:cNvPr id="15364" name="Rectangle 3"/>
          <p:cNvSpPr>
            <a:spLocks noGrp="1" noChangeArrowheads="1"/>
          </p:cNvSpPr>
          <p:nvPr>
            <p:ph type="body" idx="1"/>
          </p:nvPr>
        </p:nvSpPr>
        <p:spPr>
          <a:xfrm>
            <a:off x="4114800" y="2362200"/>
            <a:ext cx="4267200" cy="4114800"/>
          </a:xfrm>
        </p:spPr>
        <p:txBody>
          <a:bodyPr/>
          <a:lstStyle/>
          <a:p>
            <a:pPr eaLnBrk="1" hangingPunct="1"/>
            <a:r>
              <a:rPr lang="en-US" altLang="id-ID" smtClean="0"/>
              <a:t>Alan Turing, who described the Turing Test and did fundamental work in Artificial Intelligence and the theory of computation. (Photo from Time Life/Getty.) </a:t>
            </a:r>
          </a:p>
        </p:txBody>
      </p:sp>
      <p:pic>
        <p:nvPicPr>
          <p:cNvPr id="15365"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1600" y="2362200"/>
            <a:ext cx="2482850" cy="358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pic>
    </p:spTree>
  </p:cSld>
  <p:clrMapOvr>
    <a:masterClrMapping/>
  </p:clrMapOvr>
  <p:transition>
    <p:split/>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434EFCE7-394C-4092-AF34-F4988E90019E}" type="slidenum">
              <a:rPr lang="en-US" altLang="id-ID"/>
              <a:pPr eaLnBrk="1" hangingPunct="1"/>
              <a:t>15</a:t>
            </a:fld>
            <a:endParaRPr lang="en-US" altLang="id-ID"/>
          </a:p>
        </p:txBody>
      </p:sp>
      <p:sp>
        <p:nvSpPr>
          <p:cNvPr id="16387" name="Rectangle 2"/>
          <p:cNvSpPr>
            <a:spLocks noGrp="1" noChangeArrowheads="1"/>
          </p:cNvSpPr>
          <p:nvPr>
            <p:ph type="title"/>
          </p:nvPr>
        </p:nvSpPr>
        <p:spPr>
          <a:xfrm>
            <a:off x="457200" y="533400"/>
            <a:ext cx="8229600" cy="1143000"/>
          </a:xfrm>
        </p:spPr>
        <p:txBody>
          <a:bodyPr/>
          <a:lstStyle/>
          <a:p>
            <a:pPr eaLnBrk="1" hangingPunct="1"/>
            <a:r>
              <a:rPr lang="en-US" altLang="id-ID" sz="3600" smtClean="0"/>
              <a:t>Aristotle (384 BC - 322 BC) and a Planning Algorithm from his </a:t>
            </a:r>
            <a:r>
              <a:rPr lang="en-US" altLang="id-ID" sz="3600" i="1" smtClean="0"/>
              <a:t>De Motu Animalium</a:t>
            </a:r>
            <a:r>
              <a:rPr lang="en-US" altLang="id-ID" sz="3600" smtClean="0"/>
              <a:t/>
            </a:r>
            <a:br>
              <a:rPr lang="en-US" altLang="id-ID" sz="3600" smtClean="0"/>
            </a:br>
            <a:endParaRPr lang="en-US" altLang="id-ID" sz="3600" smtClean="0"/>
          </a:p>
        </p:txBody>
      </p:sp>
      <p:pic>
        <p:nvPicPr>
          <p:cNvPr id="1638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400" y="2362200"/>
            <a:ext cx="2816225" cy="3771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pic>
      <p:pic>
        <p:nvPicPr>
          <p:cNvPr id="1638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67200" y="2514600"/>
            <a:ext cx="4038600" cy="2954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pic>
    </p:spTree>
  </p:cSld>
  <p:clrMapOvr>
    <a:masterClrMapping/>
  </p:clrMapOvr>
  <p:transition>
    <p:split/>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88DE7CC5-D679-4B80-9670-AFED91A177ED}" type="slidenum">
              <a:rPr lang="en-US" altLang="id-ID"/>
              <a:pPr eaLnBrk="1" hangingPunct="1"/>
              <a:t>16</a:t>
            </a:fld>
            <a:endParaRPr lang="en-US" altLang="id-ID"/>
          </a:p>
        </p:txBody>
      </p:sp>
      <p:sp>
        <p:nvSpPr>
          <p:cNvPr id="17411" name="Rectangle 2"/>
          <p:cNvSpPr>
            <a:spLocks noGrp="1" noChangeArrowheads="1"/>
          </p:cNvSpPr>
          <p:nvPr>
            <p:ph type="title"/>
          </p:nvPr>
        </p:nvSpPr>
        <p:spPr/>
        <p:txBody>
          <a:bodyPr/>
          <a:lstStyle/>
          <a:p>
            <a:pPr eaLnBrk="1" hangingPunct="1"/>
            <a:r>
              <a:rPr lang="en-US" altLang="id-ID" smtClean="0"/>
              <a:t>Rough translation: </a:t>
            </a:r>
          </a:p>
        </p:txBody>
      </p:sp>
      <p:sp>
        <p:nvSpPr>
          <p:cNvPr id="17412" name="Rectangle 3"/>
          <p:cNvSpPr>
            <a:spLocks noGrp="1" noChangeArrowheads="1"/>
          </p:cNvSpPr>
          <p:nvPr>
            <p:ph type="body" idx="1"/>
          </p:nvPr>
        </p:nvSpPr>
        <p:spPr>
          <a:xfrm>
            <a:off x="914400" y="1600200"/>
            <a:ext cx="8229600" cy="4525963"/>
          </a:xfrm>
        </p:spPr>
        <p:txBody>
          <a:bodyPr/>
          <a:lstStyle/>
          <a:p>
            <a:pPr eaLnBrk="1" hangingPunct="1">
              <a:lnSpc>
                <a:spcPct val="90000"/>
              </a:lnSpc>
            </a:pPr>
            <a:r>
              <a:rPr lang="en-US" altLang="id-ID" sz="2000" smtClean="0"/>
              <a:t>But how does it happen that thinking is sometimes accompanied by action and sometimes not, sometimes by motion, and sometimes not? It looks as if almost the same thing happens as in the case of reasoning and making inferences about unchanging objects. But in that case the end is a speculative proposition ... whereas here the conclusion which results from the two premises is an action. ... </a:t>
            </a:r>
            <a:r>
              <a:rPr lang="en-US" altLang="id-ID" sz="2000" smtClean="0">
                <a:solidFill>
                  <a:srgbClr val="FFFF00"/>
                </a:solidFill>
              </a:rPr>
              <a:t>I </a:t>
            </a:r>
            <a:r>
              <a:rPr lang="en-US" altLang="id-ID" sz="2000" smtClean="0">
                <a:solidFill>
                  <a:srgbClr val="0070C0"/>
                </a:solidFill>
              </a:rPr>
              <a:t>need covering; a cloak is a covering. I need a cloak. What I need, I have to make; I need a cloak. I have to make a cloak. And the conclusion, the ``I have to make a cloak,'' is an action. </a:t>
            </a:r>
          </a:p>
          <a:p>
            <a:pPr eaLnBrk="1" hangingPunct="1">
              <a:lnSpc>
                <a:spcPct val="90000"/>
              </a:lnSpc>
            </a:pPr>
            <a:r>
              <a:rPr lang="en-US" altLang="id-ID" sz="2000" smtClean="0"/>
              <a:t>(Bust from National Museum of Rome.) </a:t>
            </a:r>
          </a:p>
          <a:p>
            <a:pPr eaLnBrk="1" hangingPunct="1">
              <a:lnSpc>
                <a:spcPct val="90000"/>
              </a:lnSpc>
            </a:pPr>
            <a:endParaRPr lang="en-US" altLang="id-ID" sz="2000" smtClean="0"/>
          </a:p>
        </p:txBody>
      </p:sp>
    </p:spTree>
  </p:cSld>
  <p:clrMapOvr>
    <a:masterClrMapping/>
  </p:clrMapOvr>
  <p:transition>
    <p:split/>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0430C86D-5EE2-4B00-9788-296672EB7086}" type="slidenum">
              <a:rPr lang="en-US" altLang="id-ID"/>
              <a:pPr eaLnBrk="1" hangingPunct="1"/>
              <a:t>17</a:t>
            </a:fld>
            <a:endParaRPr lang="en-US" altLang="id-ID"/>
          </a:p>
        </p:txBody>
      </p:sp>
      <p:sp>
        <p:nvSpPr>
          <p:cNvPr id="18435" name="Rectangle 2"/>
          <p:cNvSpPr>
            <a:spLocks noGrp="1" noChangeArrowheads="1"/>
          </p:cNvSpPr>
          <p:nvPr>
            <p:ph type="title"/>
          </p:nvPr>
        </p:nvSpPr>
        <p:spPr/>
        <p:txBody>
          <a:bodyPr/>
          <a:lstStyle/>
          <a:p>
            <a:pPr eaLnBrk="1" hangingPunct="1"/>
            <a:r>
              <a:rPr lang="en-US" altLang="id-ID" smtClean="0"/>
              <a:t>AIMA</a:t>
            </a:r>
          </a:p>
        </p:txBody>
      </p:sp>
      <p:sp>
        <p:nvSpPr>
          <p:cNvPr id="18436" name="Rectangle 3"/>
          <p:cNvSpPr>
            <a:spLocks noGrp="1" noChangeArrowheads="1"/>
          </p:cNvSpPr>
          <p:nvPr>
            <p:ph type="body" idx="1"/>
          </p:nvPr>
        </p:nvSpPr>
        <p:spPr>
          <a:xfrm>
            <a:off x="1295400" y="5029200"/>
            <a:ext cx="7086600" cy="1447800"/>
          </a:xfrm>
        </p:spPr>
        <p:txBody>
          <a:bodyPr/>
          <a:lstStyle/>
          <a:p>
            <a:pPr eaLnBrk="1" hangingPunct="1"/>
            <a:r>
              <a:rPr lang="en-US" altLang="id-ID" sz="2400" smtClean="0"/>
              <a:t>Here is the original picture before the third edition cover was photoshopped in. (Photo by Peter Norvig. Model: Bella Norvig.) </a:t>
            </a:r>
          </a:p>
        </p:txBody>
      </p:sp>
      <p:pic>
        <p:nvPicPr>
          <p:cNvPr id="18437"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1900238"/>
            <a:ext cx="6096000" cy="305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pic>
    </p:spTree>
  </p:cSld>
  <p:clrMapOvr>
    <a:masterClrMapping/>
  </p:clrMapOvr>
  <p:transition>
    <p:split/>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D95CB60B-85F3-4F05-91BA-D8050691345F}" type="slidenum">
              <a:rPr lang="en-US" altLang="id-ID"/>
              <a:pPr eaLnBrk="1" hangingPunct="1"/>
              <a:t>18</a:t>
            </a:fld>
            <a:endParaRPr lang="en-US" altLang="id-ID"/>
          </a:p>
        </p:txBody>
      </p:sp>
      <p:sp>
        <p:nvSpPr>
          <p:cNvPr id="19459" name="Rectangle 2"/>
          <p:cNvSpPr>
            <a:spLocks noGrp="1" noChangeArrowheads="1"/>
          </p:cNvSpPr>
          <p:nvPr>
            <p:ph type="title"/>
          </p:nvPr>
        </p:nvSpPr>
        <p:spPr/>
        <p:txBody>
          <a:bodyPr/>
          <a:lstStyle/>
          <a:p>
            <a:pPr eaLnBrk="1" hangingPunct="1"/>
            <a:r>
              <a:rPr lang="en-US" altLang="id-ID" smtClean="0">
                <a:solidFill>
                  <a:srgbClr val="C00000"/>
                </a:solidFill>
              </a:rPr>
              <a:t>Key question …</a:t>
            </a:r>
          </a:p>
        </p:txBody>
      </p:sp>
      <p:sp>
        <p:nvSpPr>
          <p:cNvPr id="19460" name="Rectangle 3"/>
          <p:cNvSpPr>
            <a:spLocks noGrp="1" noChangeArrowheads="1"/>
          </p:cNvSpPr>
          <p:nvPr>
            <p:ph type="body" idx="1"/>
          </p:nvPr>
        </p:nvSpPr>
        <p:spPr>
          <a:xfrm>
            <a:off x="914400" y="1417638"/>
            <a:ext cx="8229600" cy="4525962"/>
          </a:xfrm>
        </p:spPr>
        <p:txBody>
          <a:bodyPr/>
          <a:lstStyle/>
          <a:p>
            <a:pPr algn="ctr" eaLnBrk="1" hangingPunct="1">
              <a:buFont typeface="Wingdings" panose="05000000000000000000" pitchFamily="2" charset="2"/>
              <a:buNone/>
            </a:pPr>
            <a:endParaRPr lang="en-US" altLang="id-ID" sz="3600" smtClean="0">
              <a:solidFill>
                <a:schemeClr val="folHlink"/>
              </a:solidFill>
            </a:endParaRPr>
          </a:p>
          <a:p>
            <a:pPr eaLnBrk="1" hangingPunct="1">
              <a:buFont typeface="Wingdings" panose="05000000000000000000" pitchFamily="2" charset="2"/>
              <a:buBlip>
                <a:blip r:embed="rId2"/>
              </a:buBlip>
            </a:pPr>
            <a:r>
              <a:rPr lang="en-US" altLang="id-ID" sz="2800" smtClean="0">
                <a:solidFill>
                  <a:srgbClr val="0070C0"/>
                </a:solidFill>
              </a:rPr>
              <a:t>WHAT is </a:t>
            </a:r>
            <a:r>
              <a:rPr lang="en-US" altLang="id-ID" sz="2800" u="sng" smtClean="0">
                <a:solidFill>
                  <a:srgbClr val="0070C0"/>
                </a:solidFill>
              </a:rPr>
              <a:t>INTELLIGENCE</a:t>
            </a:r>
            <a:r>
              <a:rPr lang="en-US" altLang="id-ID" sz="2800" smtClean="0">
                <a:solidFill>
                  <a:srgbClr val="0070C0"/>
                </a:solidFill>
              </a:rPr>
              <a:t> ? </a:t>
            </a:r>
          </a:p>
          <a:p>
            <a:pPr eaLnBrk="1" hangingPunct="1">
              <a:buFont typeface="Wingdings" panose="05000000000000000000" pitchFamily="2" charset="2"/>
              <a:buNone/>
            </a:pPr>
            <a:r>
              <a:rPr lang="en-US" altLang="id-ID" sz="2800" smtClean="0">
                <a:solidFill>
                  <a:srgbClr val="0070C0"/>
                </a:solidFill>
              </a:rPr>
              <a:t>                     </a:t>
            </a:r>
          </a:p>
          <a:p>
            <a:pPr eaLnBrk="1" hangingPunct="1">
              <a:buFont typeface="Wingdings" panose="05000000000000000000" pitchFamily="2" charset="2"/>
              <a:buBlip>
                <a:blip r:embed="rId2"/>
              </a:buBlip>
            </a:pPr>
            <a:r>
              <a:rPr lang="en-US" altLang="id-ID" sz="2800" smtClean="0">
                <a:solidFill>
                  <a:srgbClr val="0070C0"/>
                </a:solidFill>
              </a:rPr>
              <a:t>What is </a:t>
            </a:r>
            <a:r>
              <a:rPr lang="en-US" altLang="id-ID" sz="2800" i="1" u="sng" smtClean="0">
                <a:solidFill>
                  <a:srgbClr val="0070C0"/>
                </a:solidFill>
              </a:rPr>
              <a:t>ARTIFICIAL </a:t>
            </a:r>
            <a:r>
              <a:rPr lang="en-US" altLang="id-ID" sz="2800" u="sng" smtClean="0">
                <a:solidFill>
                  <a:srgbClr val="0070C0"/>
                </a:solidFill>
              </a:rPr>
              <a:t>INTELLIGENCE</a:t>
            </a:r>
            <a:r>
              <a:rPr lang="en-US" altLang="id-ID" sz="2800" smtClean="0">
                <a:solidFill>
                  <a:srgbClr val="0070C0"/>
                </a:solidFill>
              </a:rPr>
              <a:t> ?</a:t>
            </a:r>
          </a:p>
          <a:p>
            <a:pPr algn="ctr" eaLnBrk="1" hangingPunct="1">
              <a:buFont typeface="Wingdings" panose="05000000000000000000" pitchFamily="2" charset="2"/>
              <a:buNone/>
            </a:pPr>
            <a:endParaRPr lang="en-US" altLang="id-ID" sz="2800" smtClean="0">
              <a:solidFill>
                <a:srgbClr val="C00000"/>
              </a:solidFill>
            </a:endParaRPr>
          </a:p>
        </p:txBody>
      </p:sp>
    </p:spTree>
  </p:cSld>
  <p:clrMapOvr>
    <a:masterClrMapping/>
  </p:clrMapOvr>
  <p:transition>
    <p:split/>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244EB96A-9537-44B6-9A79-2A5F83202A85}" type="slidenum">
              <a:rPr lang="en-US" altLang="id-ID"/>
              <a:pPr eaLnBrk="1" hangingPunct="1"/>
              <a:t>19</a:t>
            </a:fld>
            <a:endParaRPr lang="en-US" altLang="id-ID"/>
          </a:p>
        </p:txBody>
      </p:sp>
      <p:sp>
        <p:nvSpPr>
          <p:cNvPr id="20483" name="Rectangle 2"/>
          <p:cNvSpPr>
            <a:spLocks noGrp="1" noChangeArrowheads="1"/>
          </p:cNvSpPr>
          <p:nvPr>
            <p:ph type="title"/>
          </p:nvPr>
        </p:nvSpPr>
        <p:spPr>
          <a:xfrm>
            <a:off x="457200" y="228600"/>
            <a:ext cx="8229600" cy="1143000"/>
          </a:xfrm>
        </p:spPr>
        <p:txBody>
          <a:bodyPr/>
          <a:lstStyle/>
          <a:p>
            <a:pPr eaLnBrk="1" hangingPunct="1"/>
            <a:r>
              <a:rPr lang="en-US" altLang="id-ID" sz="3600" b="1" u="sng" smtClean="0">
                <a:solidFill>
                  <a:srgbClr val="C00000"/>
                </a:solidFill>
              </a:rPr>
              <a:t>INTELLIGENCE</a:t>
            </a:r>
          </a:p>
        </p:txBody>
      </p:sp>
      <p:sp>
        <p:nvSpPr>
          <p:cNvPr id="20484" name="Rectangle 3"/>
          <p:cNvSpPr>
            <a:spLocks noGrp="1" noChangeArrowheads="1"/>
          </p:cNvSpPr>
          <p:nvPr>
            <p:ph type="body" idx="1"/>
          </p:nvPr>
        </p:nvSpPr>
        <p:spPr>
          <a:xfrm>
            <a:off x="914400" y="1600200"/>
            <a:ext cx="8229600" cy="4525963"/>
          </a:xfrm>
        </p:spPr>
        <p:txBody>
          <a:bodyPr/>
          <a:lstStyle/>
          <a:p>
            <a:pPr eaLnBrk="1" hangingPunct="1">
              <a:buFont typeface="Wingdings" panose="05000000000000000000" pitchFamily="2" charset="2"/>
              <a:buNone/>
            </a:pPr>
            <a:r>
              <a:rPr lang="en-US" altLang="id-ID" u="sng" smtClean="0"/>
              <a:t>Dictionary definition</a:t>
            </a:r>
          </a:p>
          <a:p>
            <a:pPr eaLnBrk="1" hangingPunct="1">
              <a:buFont typeface="Wingdings" panose="05000000000000000000" pitchFamily="2" charset="2"/>
              <a:buChar char="Ø"/>
            </a:pPr>
            <a:r>
              <a:rPr lang="en-US" altLang="id-ID" smtClean="0"/>
              <a:t>The ability to learn or understand or to deal with new or trying situations. </a:t>
            </a:r>
          </a:p>
          <a:p>
            <a:pPr eaLnBrk="1" hangingPunct="1">
              <a:buFont typeface="Wingdings" panose="05000000000000000000" pitchFamily="2" charset="2"/>
              <a:buChar char="Ø"/>
            </a:pPr>
            <a:r>
              <a:rPr lang="en-US" altLang="id-ID" smtClean="0"/>
              <a:t>The ability to apply knowledge to manipulate one's environment or to think abstractly as measured by objective criteria (as tests)</a:t>
            </a:r>
            <a:endParaRPr lang="en-US" altLang="id-ID" sz="3600" smtClean="0"/>
          </a:p>
          <a:p>
            <a:pPr eaLnBrk="1" hangingPunct="1"/>
            <a:endParaRPr lang="en-US" altLang="id-ID" sz="3600" smtClean="0"/>
          </a:p>
        </p:txBody>
      </p:sp>
    </p:spTree>
  </p:cSld>
  <p:clrMapOvr>
    <a:masterClrMapping/>
  </p:clrMapOvr>
  <p:transition>
    <p:split/>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17125D3C-6AE1-48BD-9AC5-1046676A91C3}" type="slidenum">
              <a:rPr lang="en-US" altLang="id-ID"/>
              <a:pPr eaLnBrk="1" hangingPunct="1"/>
              <a:t>2</a:t>
            </a:fld>
            <a:endParaRPr lang="en-US" altLang="id-ID"/>
          </a:p>
        </p:txBody>
      </p:sp>
      <p:sp>
        <p:nvSpPr>
          <p:cNvPr id="5123" name="Rectangle 2"/>
          <p:cNvSpPr>
            <a:spLocks noGrp="1" noChangeArrowheads="1"/>
          </p:cNvSpPr>
          <p:nvPr>
            <p:ph type="title"/>
          </p:nvPr>
        </p:nvSpPr>
        <p:spPr>
          <a:xfrm>
            <a:off x="1295400" y="228600"/>
            <a:ext cx="7086600" cy="1447800"/>
          </a:xfrm>
        </p:spPr>
        <p:txBody>
          <a:bodyPr/>
          <a:lstStyle/>
          <a:p>
            <a:pPr eaLnBrk="1" hangingPunct="1">
              <a:defRPr/>
            </a:pPr>
            <a:r>
              <a:rPr lang="en-US" b="1" dirty="0" err="1" smtClean="0">
                <a:solidFill>
                  <a:srgbClr val="C00000"/>
                </a:solidFill>
                <a:effectLst>
                  <a:outerShdw blurRad="38100" dist="38100" dir="2700000" algn="tl">
                    <a:srgbClr val="000000">
                      <a:alpha val="43137"/>
                    </a:srgbClr>
                  </a:outerShdw>
                </a:effectLst>
              </a:rPr>
              <a:t>Referensi</a:t>
            </a:r>
            <a:endParaRPr lang="en-US" b="1" dirty="0" smtClean="0">
              <a:solidFill>
                <a:srgbClr val="C00000"/>
              </a:solidFill>
              <a:effectLst>
                <a:outerShdw blurRad="38100" dist="38100" dir="2700000" algn="tl">
                  <a:srgbClr val="000000">
                    <a:alpha val="43137"/>
                  </a:srgbClr>
                </a:outerShdw>
              </a:effectLst>
            </a:endParaRPr>
          </a:p>
        </p:txBody>
      </p:sp>
      <p:sp>
        <p:nvSpPr>
          <p:cNvPr id="3076" name="Rectangle 3"/>
          <p:cNvSpPr>
            <a:spLocks noGrp="1" noChangeArrowheads="1"/>
          </p:cNvSpPr>
          <p:nvPr>
            <p:ph type="body" idx="1"/>
          </p:nvPr>
        </p:nvSpPr>
        <p:spPr>
          <a:xfrm>
            <a:off x="1447800" y="1676400"/>
            <a:ext cx="7086600" cy="3352800"/>
          </a:xfrm>
        </p:spPr>
        <p:txBody>
          <a:bodyPr/>
          <a:lstStyle/>
          <a:p>
            <a:pPr eaLnBrk="1" hangingPunct="1"/>
            <a:r>
              <a:rPr lang="en-US" altLang="id-ID" smtClean="0"/>
              <a:t>Artificial Intelligence : A Modern Approach</a:t>
            </a:r>
          </a:p>
          <a:p>
            <a:pPr eaLnBrk="1" hangingPunct="1">
              <a:buFont typeface="Wingdings" panose="05000000000000000000" pitchFamily="2" charset="2"/>
              <a:buNone/>
            </a:pPr>
            <a:r>
              <a:rPr lang="en-US" altLang="id-ID" smtClean="0"/>
              <a:t>	http://aima.cs.berkeley.edu/</a:t>
            </a:r>
          </a:p>
          <a:p>
            <a:pPr eaLnBrk="1" hangingPunct="1"/>
            <a:endParaRPr lang="en-US" altLang="id-ID" smtClean="0"/>
          </a:p>
        </p:txBody>
      </p:sp>
      <p:pic>
        <p:nvPicPr>
          <p:cNvPr id="3077"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95800" y="3657600"/>
            <a:ext cx="2414588" cy="297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8" name="Picture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6400" y="3657600"/>
            <a:ext cx="2370138" cy="297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plit/>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74E0F326-ADA1-4CD9-B191-62AB01B6DFC0}" type="slidenum">
              <a:rPr lang="en-US" altLang="id-ID"/>
              <a:pPr eaLnBrk="1" hangingPunct="1"/>
              <a:t>20</a:t>
            </a:fld>
            <a:endParaRPr lang="en-US" altLang="id-ID"/>
          </a:p>
        </p:txBody>
      </p:sp>
      <p:sp>
        <p:nvSpPr>
          <p:cNvPr id="21507" name="Rectangle 2"/>
          <p:cNvSpPr>
            <a:spLocks noGrp="1" noChangeArrowheads="1"/>
          </p:cNvSpPr>
          <p:nvPr>
            <p:ph type="title"/>
          </p:nvPr>
        </p:nvSpPr>
        <p:spPr/>
        <p:txBody>
          <a:bodyPr/>
          <a:lstStyle/>
          <a:p>
            <a:pPr eaLnBrk="1" hangingPunct="1"/>
            <a:r>
              <a:rPr lang="en-US" altLang="id-ID" smtClean="0">
                <a:solidFill>
                  <a:srgbClr val="C00000"/>
                </a:solidFill>
              </a:rPr>
              <a:t>Artificial Intelligence</a:t>
            </a:r>
          </a:p>
        </p:txBody>
      </p:sp>
      <p:sp>
        <p:nvSpPr>
          <p:cNvPr id="21508" name="Rectangle 3"/>
          <p:cNvSpPr>
            <a:spLocks noGrp="1" noChangeArrowheads="1"/>
          </p:cNvSpPr>
          <p:nvPr>
            <p:ph type="body" idx="1"/>
          </p:nvPr>
        </p:nvSpPr>
        <p:spPr>
          <a:xfrm>
            <a:off x="914400" y="1600200"/>
            <a:ext cx="8229600" cy="4525963"/>
          </a:xfrm>
        </p:spPr>
        <p:txBody>
          <a:bodyPr/>
          <a:lstStyle/>
          <a:p>
            <a:pPr eaLnBrk="1" hangingPunct="1">
              <a:lnSpc>
                <a:spcPct val="90000"/>
              </a:lnSpc>
            </a:pPr>
            <a:r>
              <a:rPr lang="en-US" altLang="id-ID" sz="2400" smtClean="0"/>
              <a:t>Artificial Intelligence (AI) is the </a:t>
            </a:r>
            <a:r>
              <a:rPr lang="en-US" altLang="id-ID" sz="2400" smtClean="0">
                <a:hlinkClick r:id="rId2" tooltip="Intelligence"/>
              </a:rPr>
              <a:t>intelligence</a:t>
            </a:r>
            <a:r>
              <a:rPr lang="en-US" altLang="id-ID" sz="2400" smtClean="0"/>
              <a:t> of machines and the branch of </a:t>
            </a:r>
            <a:r>
              <a:rPr lang="en-US" altLang="id-ID" sz="2400" smtClean="0">
                <a:hlinkClick r:id="rId3" tooltip="Computer science"/>
              </a:rPr>
              <a:t>computer science</a:t>
            </a:r>
            <a:r>
              <a:rPr lang="en-US" altLang="id-ID" sz="2400" smtClean="0"/>
              <a:t> which aims to create it.</a:t>
            </a:r>
          </a:p>
          <a:p>
            <a:pPr eaLnBrk="1" hangingPunct="1">
              <a:lnSpc>
                <a:spcPct val="90000"/>
              </a:lnSpc>
            </a:pPr>
            <a:r>
              <a:rPr lang="en-US" altLang="id-ID" sz="2400" smtClean="0"/>
              <a:t>Major AI textbooks define the field as "the study and design of </a:t>
            </a:r>
            <a:r>
              <a:rPr lang="en-US" altLang="id-ID" sz="2400" smtClean="0">
                <a:hlinkClick r:id="rId4" tooltip="Intelligent agent"/>
              </a:rPr>
              <a:t>intelligent agents</a:t>
            </a:r>
            <a:r>
              <a:rPr lang="en-US" altLang="id-ID" sz="2400" smtClean="0"/>
              <a:t>”</a:t>
            </a:r>
          </a:p>
          <a:p>
            <a:pPr eaLnBrk="1" hangingPunct="1">
              <a:lnSpc>
                <a:spcPct val="90000"/>
              </a:lnSpc>
            </a:pPr>
            <a:r>
              <a:rPr lang="en-US" altLang="id-ID" sz="2400" smtClean="0">
                <a:hlinkClick r:id="rId5" tooltip="John McCarthy (computer scientist)"/>
              </a:rPr>
              <a:t>John McCarthy</a:t>
            </a:r>
            <a:r>
              <a:rPr lang="en-US" altLang="id-ID" sz="2400" smtClean="0"/>
              <a:t>, who coined the term in 1956, defines it as "the science and engineering of making intelligent machines." </a:t>
            </a:r>
          </a:p>
          <a:p>
            <a:pPr eaLnBrk="1" hangingPunct="1">
              <a:lnSpc>
                <a:spcPct val="90000"/>
              </a:lnSpc>
              <a:buFont typeface="Wingdings" panose="05000000000000000000" pitchFamily="2" charset="2"/>
              <a:buNone/>
            </a:pPr>
            <a:endParaRPr lang="en-US" altLang="id-ID" sz="2000" smtClean="0"/>
          </a:p>
          <a:p>
            <a:pPr eaLnBrk="1" hangingPunct="1">
              <a:lnSpc>
                <a:spcPct val="90000"/>
              </a:lnSpc>
              <a:buFont typeface="Wingdings" panose="05000000000000000000" pitchFamily="2" charset="2"/>
              <a:buNone/>
            </a:pPr>
            <a:r>
              <a:rPr lang="en-US" altLang="id-ID" sz="2000" smtClean="0"/>
              <a:t>Sumber :		</a:t>
            </a:r>
            <a:r>
              <a:rPr lang="en-US" altLang="id-ID" sz="2000" smtClean="0">
                <a:hlinkClick r:id="rId6"/>
              </a:rPr>
              <a:t>http://en.wikipedia.org/wiki/Artificial_intelligence</a:t>
            </a:r>
            <a:r>
              <a:rPr lang="en-US" altLang="id-ID" sz="1400" smtClean="0"/>
              <a:t> </a:t>
            </a:r>
          </a:p>
        </p:txBody>
      </p:sp>
    </p:spTree>
  </p:cSld>
  <p:clrMapOvr>
    <a:masterClrMapping/>
  </p:clrMapOvr>
  <p:transition>
    <p:split/>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ED57AFB1-EEC5-4799-BB8A-188202B10A5F}" type="slidenum">
              <a:rPr lang="en-US" altLang="id-ID"/>
              <a:pPr eaLnBrk="1" hangingPunct="1"/>
              <a:t>21</a:t>
            </a:fld>
            <a:endParaRPr lang="en-US" altLang="id-ID"/>
          </a:p>
        </p:txBody>
      </p:sp>
      <p:sp>
        <p:nvSpPr>
          <p:cNvPr id="22531" name="Rectangle 2"/>
          <p:cNvSpPr>
            <a:spLocks noGrp="1" noChangeArrowheads="1"/>
          </p:cNvSpPr>
          <p:nvPr>
            <p:ph type="title"/>
          </p:nvPr>
        </p:nvSpPr>
        <p:spPr/>
        <p:txBody>
          <a:bodyPr/>
          <a:lstStyle/>
          <a:p>
            <a:pPr eaLnBrk="1" hangingPunct="1"/>
            <a:r>
              <a:rPr lang="en-US" altLang="id-ID" smtClean="0">
                <a:solidFill>
                  <a:srgbClr val="C00000"/>
                </a:solidFill>
              </a:rPr>
              <a:t>What is AI ?</a:t>
            </a:r>
          </a:p>
        </p:txBody>
      </p:sp>
      <p:pic>
        <p:nvPicPr>
          <p:cNvPr id="22532"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800" y="1524000"/>
            <a:ext cx="6324600" cy="60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pic>
      <p:graphicFrame>
        <p:nvGraphicFramePr>
          <p:cNvPr id="10266" name="Group 26"/>
          <p:cNvGraphicFramePr>
            <a:graphicFrameLocks noGrp="1"/>
          </p:cNvGraphicFramePr>
          <p:nvPr>
            <p:ph idx="1"/>
          </p:nvPr>
        </p:nvGraphicFramePr>
        <p:xfrm>
          <a:off x="685800" y="2209800"/>
          <a:ext cx="8458200" cy="4429125"/>
        </p:xfrm>
        <a:graphic>
          <a:graphicData uri="http://schemas.openxmlformats.org/drawingml/2006/table">
            <a:tbl>
              <a:tblPr/>
              <a:tblGrid>
                <a:gridCol w="2109788">
                  <a:extLst>
                    <a:ext uri="{9D8B030D-6E8A-4147-A177-3AD203B41FA5}">
                      <a16:colId xmlns:a16="http://schemas.microsoft.com/office/drawing/2014/main" val="20000"/>
                    </a:ext>
                  </a:extLst>
                </a:gridCol>
                <a:gridCol w="3079750">
                  <a:extLst>
                    <a:ext uri="{9D8B030D-6E8A-4147-A177-3AD203B41FA5}">
                      <a16:colId xmlns:a16="http://schemas.microsoft.com/office/drawing/2014/main" val="20001"/>
                    </a:ext>
                  </a:extLst>
                </a:gridCol>
                <a:gridCol w="3268662">
                  <a:extLst>
                    <a:ext uri="{9D8B030D-6E8A-4147-A177-3AD203B41FA5}">
                      <a16:colId xmlns:a16="http://schemas.microsoft.com/office/drawing/2014/main" val="20002"/>
                    </a:ext>
                  </a:extLst>
                </a:gridCol>
              </a:tblGrid>
              <a:tr h="661959">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itchFamily="2" charset="2"/>
                        <a:buChar char="l"/>
                        <a:tabLst/>
                      </a:pPr>
                      <a:endParaRPr kumimoji="0" lang="en-US" sz="3200" b="1" i="0" u="none" strike="noStrike" cap="none" normalizeH="0" baseline="0" smtClean="0">
                        <a:ln>
                          <a:noFill/>
                        </a:ln>
                        <a:solidFill>
                          <a:schemeClr val="tx1"/>
                        </a:solidFill>
                        <a:effectLst/>
                        <a:latin typeface="Arial" charset="0"/>
                      </a:endParaRPr>
                    </a:p>
                  </a:txBody>
                  <a:tcPr marT="45718" marB="4571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0" lang="en-US" sz="3200" b="1" i="0" u="sng" strike="noStrike" cap="none" normalizeH="0" baseline="0" smtClean="0">
                          <a:ln>
                            <a:noFill/>
                          </a:ln>
                          <a:solidFill>
                            <a:schemeClr val="tx1"/>
                          </a:solidFill>
                          <a:effectLst/>
                          <a:latin typeface="Arial" charset="0"/>
                        </a:rPr>
                        <a:t>Human Level</a:t>
                      </a:r>
                    </a:p>
                  </a:txBody>
                  <a:tcPr marT="45718" marB="457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0" lang="en-US" sz="3200" b="1" i="0" u="sng" strike="noStrike" cap="none" normalizeH="0" baseline="0" smtClean="0">
                          <a:ln>
                            <a:noFill/>
                          </a:ln>
                          <a:solidFill>
                            <a:schemeClr val="tx1"/>
                          </a:solidFill>
                          <a:effectLst/>
                          <a:latin typeface="Arial" charset="0"/>
                        </a:rPr>
                        <a:t>Rational</a:t>
                      </a:r>
                    </a:p>
                  </a:txBody>
                  <a:tcPr marT="45718" marB="4571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1700711">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0" lang="en-US" sz="3200" b="1" i="0" u="sng" strike="noStrike" cap="none" normalizeH="0" baseline="0" smtClean="0">
                          <a:ln>
                            <a:noFill/>
                          </a:ln>
                          <a:solidFill>
                            <a:schemeClr val="tx1"/>
                          </a:solidFill>
                          <a:effectLst/>
                          <a:latin typeface="Arial" charset="0"/>
                        </a:rPr>
                        <a:t>Behavior</a:t>
                      </a:r>
                    </a:p>
                  </a:txBody>
                  <a:tcPr marT="45718" marB="4571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0" lang="en-US" sz="2400" b="0" i="0" u="none" strike="noStrike" cap="none" normalizeH="0" baseline="0" smtClean="0">
                          <a:ln>
                            <a:noFill/>
                          </a:ln>
                          <a:solidFill>
                            <a:schemeClr val="tx1"/>
                          </a:solidFill>
                          <a:effectLst/>
                          <a:latin typeface="Arial" charset="0"/>
                        </a:rPr>
                        <a:t>Systems that behave/act like humans. </a:t>
                      </a:r>
                      <a:r>
                        <a:rPr kumimoji="0" lang="en-US" sz="2400" b="0" i="0" u="none" strike="noStrike" cap="none" normalizeH="0" baseline="0" smtClean="0">
                          <a:ln>
                            <a:noFill/>
                          </a:ln>
                          <a:solidFill>
                            <a:schemeClr val="tx1"/>
                          </a:solidFill>
                          <a:effectLst/>
                          <a:latin typeface="Times New Roman" pitchFamily="18" charset="0"/>
                        </a:rPr>
                        <a:t>(Turing Test, behaviorist approach)</a:t>
                      </a:r>
                      <a:endParaRPr kumimoji="0" lang="en-US" sz="2400" b="0" i="0" u="none" strike="noStrike" cap="none" normalizeH="0" baseline="0" smtClean="0">
                        <a:ln>
                          <a:noFill/>
                        </a:ln>
                        <a:solidFill>
                          <a:schemeClr val="tx1"/>
                        </a:solidFill>
                        <a:effectLst/>
                        <a:latin typeface="Arial" charset="0"/>
                      </a:endParaRPr>
                    </a:p>
                  </a:txBody>
                  <a:tcPr marT="45718" marB="457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0" lang="en-US" sz="2400" b="0" i="0" u="none" strike="noStrike" cap="none" normalizeH="0" baseline="0" smtClean="0">
                          <a:ln>
                            <a:noFill/>
                          </a:ln>
                          <a:solidFill>
                            <a:schemeClr val="tx1"/>
                          </a:solidFill>
                          <a:effectLst/>
                          <a:latin typeface="Arial" charset="0"/>
                        </a:rPr>
                        <a:t>Systems that act rationally.</a:t>
                      </a:r>
                    </a:p>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0" lang="en-US" sz="2400" b="0" i="0" u="none" strike="noStrike" cap="none" normalizeH="0" baseline="0" smtClean="0">
                          <a:ln>
                            <a:noFill/>
                          </a:ln>
                          <a:solidFill>
                            <a:schemeClr val="tx1"/>
                          </a:solidFill>
                          <a:effectLst/>
                          <a:latin typeface="Times New Roman" pitchFamily="18" charset="0"/>
                        </a:rPr>
                        <a:t>(most of modern AI)</a:t>
                      </a:r>
                    </a:p>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endParaRPr kumimoji="0" lang="en-US" sz="2400" b="0" i="0" u="none" strike="noStrike" cap="none" normalizeH="0" baseline="0" smtClean="0">
                        <a:ln>
                          <a:noFill/>
                        </a:ln>
                        <a:solidFill>
                          <a:schemeClr val="tx1"/>
                        </a:solidFill>
                        <a:effectLst/>
                        <a:latin typeface="Arial" charset="0"/>
                      </a:endParaRPr>
                    </a:p>
                  </a:txBody>
                  <a:tcPr marT="45718" marB="4571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066455">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0" lang="en-US" sz="3200" b="1" i="0" u="sng" strike="noStrike" cap="none" normalizeH="0" baseline="0" smtClean="0">
                          <a:ln>
                            <a:noFill/>
                          </a:ln>
                          <a:solidFill>
                            <a:schemeClr val="tx1"/>
                          </a:solidFill>
                          <a:effectLst/>
                          <a:latin typeface="Arial" charset="0"/>
                        </a:rPr>
                        <a:t>Thinking</a:t>
                      </a:r>
                    </a:p>
                  </a:txBody>
                  <a:tcPr marT="45718" marB="4571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0" lang="en-US" sz="2400" b="0" i="0" u="none" strike="noStrike" cap="none" normalizeH="0" baseline="0" smtClean="0">
                          <a:ln>
                            <a:noFill/>
                          </a:ln>
                          <a:solidFill>
                            <a:schemeClr val="tx1"/>
                          </a:solidFill>
                          <a:effectLst/>
                          <a:latin typeface="Arial" charset="0"/>
                        </a:rPr>
                        <a:t>Systems that think like humans. </a:t>
                      </a:r>
                    </a:p>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0" lang="en-US" sz="2400" b="0" i="0" u="none" strike="noStrike" cap="none" normalizeH="0" baseline="0" smtClean="0">
                          <a:ln>
                            <a:noFill/>
                          </a:ln>
                          <a:solidFill>
                            <a:schemeClr val="tx1"/>
                          </a:solidFill>
                          <a:effectLst/>
                          <a:latin typeface="Times New Roman" pitchFamily="18" charset="0"/>
                        </a:rPr>
                        <a:t>(general problem solver - Tower of Hanoi)</a:t>
                      </a:r>
                      <a:endParaRPr kumimoji="0" lang="en-US" sz="2400" b="0" i="0" u="none" strike="noStrike" cap="none" normalizeH="0" baseline="0" smtClean="0">
                        <a:ln>
                          <a:noFill/>
                        </a:ln>
                        <a:solidFill>
                          <a:schemeClr val="tx1"/>
                        </a:solidFill>
                        <a:effectLst/>
                        <a:latin typeface="Arial" charset="0"/>
                      </a:endParaRPr>
                    </a:p>
                  </a:txBody>
                  <a:tcPr marT="45718" marB="457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0" lang="en-US" sz="2400" b="0" i="0" u="none" strike="noStrike" cap="none" normalizeH="0" baseline="0" smtClean="0">
                          <a:ln>
                            <a:noFill/>
                          </a:ln>
                          <a:solidFill>
                            <a:schemeClr val="tx1"/>
                          </a:solidFill>
                          <a:effectLst/>
                          <a:latin typeface="Arial" charset="0"/>
                        </a:rPr>
                        <a:t>Systems that think rationally.</a:t>
                      </a:r>
                    </a:p>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0" lang="en-US" sz="2400" b="0" i="0" u="none" strike="noStrike" cap="none" normalizeH="0" baseline="0" smtClean="0">
                          <a:ln>
                            <a:noFill/>
                          </a:ln>
                          <a:solidFill>
                            <a:schemeClr val="tx1"/>
                          </a:solidFill>
                          <a:effectLst/>
                          <a:latin typeface="Times New Roman" pitchFamily="18" charset="0"/>
                        </a:rPr>
                        <a:t>(expert systems, logic programs)</a:t>
                      </a:r>
                    </a:p>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endParaRPr kumimoji="0" lang="en-US" sz="2400" b="0" i="0" u="none" strike="noStrike" cap="none" normalizeH="0" baseline="0" smtClean="0">
                        <a:ln>
                          <a:noFill/>
                        </a:ln>
                        <a:solidFill>
                          <a:schemeClr val="tx1"/>
                        </a:solidFill>
                        <a:effectLst/>
                        <a:latin typeface="Arial" charset="0"/>
                      </a:endParaRPr>
                    </a:p>
                  </a:txBody>
                  <a:tcPr marT="45718" marB="4571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Tree>
  </p:cSld>
  <p:clrMapOvr>
    <a:masterClrMapping/>
  </p:clrMapOvr>
  <p:transition>
    <p:split/>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5BAC2FB5-4A4E-42B5-A301-85694CA06903}" type="slidenum">
              <a:rPr lang="en-US" altLang="id-ID"/>
              <a:pPr eaLnBrk="1" hangingPunct="1"/>
              <a:t>22</a:t>
            </a:fld>
            <a:endParaRPr lang="en-US" altLang="id-ID"/>
          </a:p>
        </p:txBody>
      </p:sp>
      <p:sp>
        <p:nvSpPr>
          <p:cNvPr id="23555" name="Rectangle 2"/>
          <p:cNvSpPr>
            <a:spLocks noGrp="1" noChangeArrowheads="1"/>
          </p:cNvSpPr>
          <p:nvPr>
            <p:ph type="title"/>
          </p:nvPr>
        </p:nvSpPr>
        <p:spPr/>
        <p:txBody>
          <a:bodyPr/>
          <a:lstStyle/>
          <a:p>
            <a:pPr eaLnBrk="1" hangingPunct="1"/>
            <a:r>
              <a:rPr lang="en-US" altLang="id-ID" smtClean="0">
                <a:solidFill>
                  <a:srgbClr val="C00000"/>
                </a:solidFill>
              </a:rPr>
              <a:t>Acting humanly : Turing Test</a:t>
            </a:r>
          </a:p>
        </p:txBody>
      </p:sp>
      <p:sp>
        <p:nvSpPr>
          <p:cNvPr id="23556" name="Rectangle 3"/>
          <p:cNvSpPr>
            <a:spLocks noGrp="1" noChangeArrowheads="1"/>
          </p:cNvSpPr>
          <p:nvPr>
            <p:ph type="body" idx="1"/>
          </p:nvPr>
        </p:nvSpPr>
        <p:spPr>
          <a:xfrm>
            <a:off x="2209800" y="1981200"/>
            <a:ext cx="6553200" cy="4114800"/>
          </a:xfrm>
        </p:spPr>
        <p:txBody>
          <a:bodyPr/>
          <a:lstStyle/>
          <a:p>
            <a:pPr eaLnBrk="1" hangingPunct="1"/>
            <a:r>
              <a:rPr lang="en-US" altLang="id-ID" sz="2400" smtClean="0"/>
              <a:t>Pada th. 1950, Alan Turing mengusulkan untuk menggantikan pertanyaan “Can machines think?” dengan </a:t>
            </a:r>
            <a:r>
              <a:rPr lang="en-US" altLang="id-ID" smtClean="0"/>
              <a:t>“Can machines behave like humans?”</a:t>
            </a:r>
            <a:endParaRPr lang="en-US" altLang="id-ID" sz="2400" smtClean="0"/>
          </a:p>
          <a:p>
            <a:pPr eaLnBrk="1" hangingPunct="1"/>
            <a:r>
              <a:rPr lang="en-US" altLang="id-ID" sz="2400" smtClean="0"/>
              <a:t>Turing mengusulkan suatu proses uji coba =&gt; </a:t>
            </a:r>
            <a:r>
              <a:rPr lang="en-US" altLang="id-ID" sz="2400" u="sng" smtClean="0"/>
              <a:t>Turing Test</a:t>
            </a:r>
            <a:r>
              <a:rPr lang="en-US" altLang="id-ID" sz="2400" smtClean="0"/>
              <a:t>.</a:t>
            </a:r>
          </a:p>
          <a:p>
            <a:pPr eaLnBrk="1" hangingPunct="1"/>
            <a:endParaRPr lang="en-US" altLang="id-ID" sz="2400" smtClean="0"/>
          </a:p>
        </p:txBody>
      </p:sp>
      <p:pic>
        <p:nvPicPr>
          <p:cNvPr id="23557"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2025" y="1981200"/>
            <a:ext cx="1247775"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8"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9800" y="4953000"/>
            <a:ext cx="5943600" cy="149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pic>
    </p:spTree>
  </p:cSld>
  <p:clrMapOvr>
    <a:masterClrMapping/>
  </p:clrMapOvr>
  <p:transition>
    <p:split/>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E096DECF-5DFA-4F49-A501-19FCF6C1D6EB}" type="slidenum">
              <a:rPr lang="en-US" altLang="id-ID"/>
              <a:pPr eaLnBrk="1" hangingPunct="1"/>
              <a:t>23</a:t>
            </a:fld>
            <a:endParaRPr lang="en-US" altLang="id-ID"/>
          </a:p>
        </p:txBody>
      </p:sp>
      <p:sp>
        <p:nvSpPr>
          <p:cNvPr id="24579" name="Rectangle 2"/>
          <p:cNvSpPr>
            <a:spLocks noGrp="1" noChangeArrowheads="1"/>
          </p:cNvSpPr>
          <p:nvPr>
            <p:ph type="title"/>
          </p:nvPr>
        </p:nvSpPr>
        <p:spPr/>
        <p:txBody>
          <a:bodyPr/>
          <a:lstStyle/>
          <a:p>
            <a:pPr eaLnBrk="1" hangingPunct="1"/>
            <a:r>
              <a:rPr lang="en-US" altLang="id-ID" smtClean="0">
                <a:solidFill>
                  <a:srgbClr val="C00000"/>
                </a:solidFill>
              </a:rPr>
              <a:t>Acting humanly : Turing Test</a:t>
            </a:r>
          </a:p>
        </p:txBody>
      </p:sp>
      <p:sp>
        <p:nvSpPr>
          <p:cNvPr id="24580" name="Rectangle 3"/>
          <p:cNvSpPr>
            <a:spLocks noGrp="1" noChangeArrowheads="1"/>
          </p:cNvSpPr>
          <p:nvPr>
            <p:ph type="body" idx="1"/>
          </p:nvPr>
        </p:nvSpPr>
        <p:spPr>
          <a:xfrm>
            <a:off x="1685925" y="1981200"/>
            <a:ext cx="6772275" cy="4114800"/>
          </a:xfrm>
        </p:spPr>
        <p:txBody>
          <a:bodyPr/>
          <a:lstStyle/>
          <a:p>
            <a:pPr eaLnBrk="1" hangingPunct="1">
              <a:lnSpc>
                <a:spcPct val="80000"/>
              </a:lnSpc>
            </a:pPr>
            <a:r>
              <a:rPr lang="en-US" altLang="id-ID" sz="2400" smtClean="0"/>
              <a:t>Basic Test: (</a:t>
            </a:r>
            <a:r>
              <a:rPr lang="en-US" altLang="id-ID" sz="1800" smtClean="0"/>
              <a:t>Abilities required to pass the Turing test)</a:t>
            </a:r>
            <a:endParaRPr lang="en-US" altLang="id-ID" sz="2400" smtClean="0"/>
          </a:p>
          <a:p>
            <a:pPr lvl="1" eaLnBrk="1" hangingPunct="1">
              <a:lnSpc>
                <a:spcPct val="80000"/>
              </a:lnSpc>
            </a:pPr>
            <a:r>
              <a:rPr lang="en-US" altLang="id-ID" sz="2000" smtClean="0"/>
              <a:t>Natural Language Processing</a:t>
            </a:r>
          </a:p>
          <a:p>
            <a:pPr lvl="1" eaLnBrk="1" hangingPunct="1">
              <a:lnSpc>
                <a:spcPct val="80000"/>
              </a:lnSpc>
            </a:pPr>
            <a:r>
              <a:rPr lang="en-US" altLang="id-ID" sz="2000" smtClean="0"/>
              <a:t>Knowledge Representation</a:t>
            </a:r>
          </a:p>
          <a:p>
            <a:pPr lvl="1" eaLnBrk="1" hangingPunct="1">
              <a:lnSpc>
                <a:spcPct val="80000"/>
              </a:lnSpc>
            </a:pPr>
            <a:r>
              <a:rPr lang="en-US" altLang="id-ID" sz="2000" smtClean="0"/>
              <a:t>Reasoning</a:t>
            </a:r>
          </a:p>
          <a:p>
            <a:pPr lvl="1" eaLnBrk="1" hangingPunct="1">
              <a:lnSpc>
                <a:spcPct val="80000"/>
              </a:lnSpc>
            </a:pPr>
            <a:r>
              <a:rPr lang="en-US" altLang="id-ID" sz="2000" smtClean="0"/>
              <a:t>Learning</a:t>
            </a:r>
          </a:p>
          <a:p>
            <a:pPr eaLnBrk="1" hangingPunct="1">
              <a:lnSpc>
                <a:spcPct val="80000"/>
              </a:lnSpc>
            </a:pPr>
            <a:r>
              <a:rPr lang="en-US" altLang="id-ID" sz="2400" smtClean="0"/>
              <a:t>Additional Subjects: (</a:t>
            </a:r>
            <a:r>
              <a:rPr kumimoji="1" lang="en-US" altLang="id-ID" sz="1800" smtClean="0"/>
              <a:t>Requires physical interaction and needs perception and actuation ) </a:t>
            </a:r>
            <a:endParaRPr lang="en-US" altLang="id-ID" sz="1800" smtClean="0"/>
          </a:p>
          <a:p>
            <a:pPr lvl="1" eaLnBrk="1" hangingPunct="1">
              <a:lnSpc>
                <a:spcPct val="80000"/>
              </a:lnSpc>
            </a:pPr>
            <a:r>
              <a:rPr lang="en-US" altLang="id-ID" sz="2000" smtClean="0"/>
              <a:t>Emotions, Characteristics</a:t>
            </a:r>
          </a:p>
          <a:p>
            <a:pPr lvl="1" eaLnBrk="1" hangingPunct="1">
              <a:lnSpc>
                <a:spcPct val="80000"/>
              </a:lnSpc>
            </a:pPr>
            <a:r>
              <a:rPr lang="en-US" altLang="id-ID" sz="2000" smtClean="0"/>
              <a:t>Vision</a:t>
            </a:r>
          </a:p>
          <a:p>
            <a:pPr lvl="1" eaLnBrk="1" hangingPunct="1">
              <a:lnSpc>
                <a:spcPct val="80000"/>
              </a:lnSpc>
            </a:pPr>
            <a:r>
              <a:rPr lang="en-US" altLang="id-ID" sz="2000" smtClean="0"/>
              <a:t>Speech recognition and production</a:t>
            </a:r>
          </a:p>
          <a:p>
            <a:pPr lvl="1" eaLnBrk="1" hangingPunct="1">
              <a:lnSpc>
                <a:spcPct val="80000"/>
              </a:lnSpc>
            </a:pPr>
            <a:r>
              <a:rPr lang="en-US" altLang="id-ID" sz="2000" smtClean="0"/>
              <a:t>Robotics</a:t>
            </a:r>
          </a:p>
          <a:p>
            <a:pPr eaLnBrk="1" hangingPunct="1">
              <a:lnSpc>
                <a:spcPct val="80000"/>
              </a:lnSpc>
            </a:pPr>
            <a:endParaRPr lang="en-US" altLang="id-ID" sz="2000" smtClean="0"/>
          </a:p>
          <a:p>
            <a:pPr eaLnBrk="1" hangingPunct="1">
              <a:lnSpc>
                <a:spcPct val="80000"/>
              </a:lnSpc>
            </a:pPr>
            <a:endParaRPr lang="en-US" altLang="id-ID" sz="2000" smtClean="0"/>
          </a:p>
        </p:txBody>
      </p:sp>
    </p:spTree>
  </p:cSld>
  <p:clrMapOvr>
    <a:masterClrMapping/>
  </p:clrMapOvr>
  <p:transition>
    <p:split/>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0FED27C9-27B3-4051-BB85-F91A1686499A}" type="slidenum">
              <a:rPr lang="en-US" altLang="id-ID"/>
              <a:pPr eaLnBrk="1" hangingPunct="1"/>
              <a:t>24</a:t>
            </a:fld>
            <a:endParaRPr lang="en-US" altLang="id-ID"/>
          </a:p>
        </p:txBody>
      </p:sp>
      <p:sp>
        <p:nvSpPr>
          <p:cNvPr id="25603" name="Rectangle 3"/>
          <p:cNvSpPr>
            <a:spLocks noGrp="1" noChangeArrowheads="1"/>
          </p:cNvSpPr>
          <p:nvPr>
            <p:ph type="body" idx="1"/>
          </p:nvPr>
        </p:nvSpPr>
        <p:spPr>
          <a:xfrm>
            <a:off x="1066800" y="2133600"/>
            <a:ext cx="7696200" cy="3657600"/>
          </a:xfrm>
        </p:spPr>
        <p:txBody>
          <a:bodyPr/>
          <a:lstStyle/>
          <a:p>
            <a:pPr eaLnBrk="1" hangingPunct="1">
              <a:lnSpc>
                <a:spcPct val="90000"/>
              </a:lnSpc>
            </a:pPr>
            <a:r>
              <a:rPr lang="en-US" altLang="id-ID" sz="2400" i="1" smtClean="0"/>
              <a:t>Bagaimanakah manusia berpikir?</a:t>
            </a:r>
          </a:p>
          <a:p>
            <a:pPr eaLnBrk="1" hangingPunct="1">
              <a:lnSpc>
                <a:spcPct val="90000"/>
              </a:lnSpc>
              <a:buFont typeface="Wingdings" panose="05000000000000000000" pitchFamily="2" charset="2"/>
              <a:buNone/>
            </a:pPr>
            <a:endParaRPr lang="en-US" altLang="id-ID" sz="2400" i="1" smtClean="0"/>
          </a:p>
          <a:p>
            <a:pPr eaLnBrk="1" hangingPunct="1">
              <a:lnSpc>
                <a:spcPct val="90000"/>
              </a:lnSpc>
            </a:pPr>
            <a:r>
              <a:rPr lang="en-US" altLang="id-ID" sz="2400" smtClean="0"/>
              <a:t>Perlu teori ilmiah mengenai proses internal dan</a:t>
            </a:r>
          </a:p>
          <a:p>
            <a:pPr eaLnBrk="1" hangingPunct="1">
              <a:lnSpc>
                <a:spcPct val="90000"/>
              </a:lnSpc>
              <a:buFont typeface="Wingdings" panose="05000000000000000000" pitchFamily="2" charset="2"/>
              <a:buNone/>
            </a:pPr>
            <a:r>
              <a:rPr lang="en-US" altLang="id-ID" sz="2400" smtClean="0"/>
              <a:t>	mekanisme otak berpikir dalam mengolah informasi/menyelesaikan masalah.</a:t>
            </a:r>
          </a:p>
          <a:p>
            <a:pPr lvl="1" eaLnBrk="1" hangingPunct="1">
              <a:lnSpc>
                <a:spcPct val="90000"/>
              </a:lnSpc>
            </a:pPr>
            <a:endParaRPr lang="en-US" altLang="id-ID" sz="2000" smtClean="0"/>
          </a:p>
          <a:p>
            <a:pPr eaLnBrk="1" hangingPunct="1">
              <a:lnSpc>
                <a:spcPct val="90000"/>
              </a:lnSpc>
            </a:pPr>
            <a:r>
              <a:rPr lang="en-US" altLang="id-ID" sz="2400" smtClean="0"/>
              <a:t>Ini dipelajari ilmu Cognitive Science dan Cognitive</a:t>
            </a:r>
          </a:p>
          <a:p>
            <a:pPr eaLnBrk="1" hangingPunct="1">
              <a:lnSpc>
                <a:spcPct val="90000"/>
              </a:lnSpc>
              <a:buFont typeface="Wingdings" panose="05000000000000000000" pitchFamily="2" charset="2"/>
              <a:buNone/>
            </a:pPr>
            <a:r>
              <a:rPr lang="en-US" altLang="id-ID" sz="2400" smtClean="0"/>
              <a:t>	Neuroscience :</a:t>
            </a:r>
          </a:p>
          <a:p>
            <a:pPr eaLnBrk="1" hangingPunct="1">
              <a:lnSpc>
                <a:spcPct val="90000"/>
              </a:lnSpc>
              <a:buFont typeface="Wingdings" panose="05000000000000000000" pitchFamily="2" charset="2"/>
              <a:buNone/>
            </a:pPr>
            <a:r>
              <a:rPr lang="en-US" altLang="id-ID" sz="2400" smtClean="0"/>
              <a:t>	</a:t>
            </a:r>
            <a:r>
              <a:rPr lang="en-US" altLang="id-ID" sz="2400" i="1" smtClean="0"/>
              <a:t> to model internal activities of the brain.</a:t>
            </a:r>
          </a:p>
          <a:p>
            <a:pPr eaLnBrk="1" hangingPunct="1">
              <a:lnSpc>
                <a:spcPct val="90000"/>
              </a:lnSpc>
            </a:pPr>
            <a:endParaRPr lang="en-US" altLang="id-ID" sz="2400" smtClean="0"/>
          </a:p>
        </p:txBody>
      </p:sp>
      <p:sp>
        <p:nvSpPr>
          <p:cNvPr id="25604" name="Rectangle 5"/>
          <p:cNvSpPr>
            <a:spLocks noGrp="1" noChangeArrowheads="1"/>
          </p:cNvSpPr>
          <p:nvPr>
            <p:ph type="title"/>
          </p:nvPr>
        </p:nvSpPr>
        <p:spPr/>
        <p:txBody>
          <a:bodyPr/>
          <a:lstStyle/>
          <a:p>
            <a:pPr eaLnBrk="1" hangingPunct="1"/>
            <a:r>
              <a:rPr lang="en-US" altLang="id-ID" sz="4000" smtClean="0">
                <a:solidFill>
                  <a:srgbClr val="C00000"/>
                </a:solidFill>
              </a:rPr>
              <a:t>Thinking Humanly : Cognitive Science</a:t>
            </a:r>
          </a:p>
        </p:txBody>
      </p:sp>
      <p:pic>
        <p:nvPicPr>
          <p:cNvPr id="25605"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39000" y="1219200"/>
            <a:ext cx="1504950" cy="1233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plit/>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F5C544C2-B071-4A2D-93B3-99809E4EF5A7}" type="slidenum">
              <a:rPr lang="en-US" altLang="id-ID"/>
              <a:pPr eaLnBrk="1" hangingPunct="1"/>
              <a:t>25</a:t>
            </a:fld>
            <a:endParaRPr lang="en-US" altLang="id-ID"/>
          </a:p>
        </p:txBody>
      </p:sp>
      <p:sp>
        <p:nvSpPr>
          <p:cNvPr id="26627" name="Rectangle 2"/>
          <p:cNvSpPr>
            <a:spLocks noGrp="1" noChangeArrowheads="1"/>
          </p:cNvSpPr>
          <p:nvPr>
            <p:ph type="title"/>
          </p:nvPr>
        </p:nvSpPr>
        <p:spPr/>
        <p:txBody>
          <a:bodyPr/>
          <a:lstStyle/>
          <a:p>
            <a:pPr eaLnBrk="1" hangingPunct="1"/>
            <a:r>
              <a:rPr lang="en-US" altLang="id-ID" sz="4000" smtClean="0">
                <a:solidFill>
                  <a:srgbClr val="C00000"/>
                </a:solidFill>
              </a:rPr>
              <a:t>Thinking rationally : Laws of thought</a:t>
            </a:r>
          </a:p>
        </p:txBody>
      </p:sp>
      <p:sp>
        <p:nvSpPr>
          <p:cNvPr id="26628" name="Rectangle 3"/>
          <p:cNvSpPr>
            <a:spLocks noGrp="1" noChangeArrowheads="1"/>
          </p:cNvSpPr>
          <p:nvPr>
            <p:ph type="body" idx="1"/>
          </p:nvPr>
        </p:nvSpPr>
        <p:spPr>
          <a:xfrm>
            <a:off x="914400" y="3124200"/>
            <a:ext cx="7772400" cy="2971800"/>
          </a:xfrm>
        </p:spPr>
        <p:txBody>
          <a:bodyPr/>
          <a:lstStyle/>
          <a:p>
            <a:pPr eaLnBrk="1" hangingPunct="1">
              <a:lnSpc>
                <a:spcPct val="90000"/>
              </a:lnSpc>
            </a:pPr>
            <a:r>
              <a:rPr lang="en-US" altLang="id-ID" sz="2400" smtClean="0"/>
              <a:t>Rational = Conclusions are provable from inputs and prior knowledge</a:t>
            </a:r>
          </a:p>
          <a:p>
            <a:pPr eaLnBrk="1" hangingPunct="1">
              <a:lnSpc>
                <a:spcPct val="90000"/>
              </a:lnSpc>
            </a:pPr>
            <a:r>
              <a:rPr lang="en-US" altLang="id-ID" sz="2400" smtClean="0"/>
              <a:t>Aristotle: what are correct arguments/thought processes?</a:t>
            </a:r>
          </a:p>
          <a:p>
            <a:pPr eaLnBrk="1" hangingPunct="1">
              <a:lnSpc>
                <a:spcPct val="90000"/>
              </a:lnSpc>
            </a:pPr>
            <a:r>
              <a:rPr lang="en-US" altLang="id-ID" sz="2400" smtClean="0"/>
              <a:t>Several Greek schools developed various forms of </a:t>
            </a:r>
            <a:r>
              <a:rPr lang="en-US" altLang="id-ID" sz="2400" i="1" smtClean="0"/>
              <a:t>logic </a:t>
            </a:r>
            <a:r>
              <a:rPr lang="en-US" altLang="id-ID" sz="2400" smtClean="0"/>
              <a:t>: </a:t>
            </a:r>
            <a:r>
              <a:rPr lang="en-US" altLang="id-ID" sz="2400" i="1" smtClean="0"/>
              <a:t>notation</a:t>
            </a:r>
            <a:r>
              <a:rPr lang="en-US" altLang="id-ID" sz="2400" smtClean="0"/>
              <a:t> and </a:t>
            </a:r>
            <a:r>
              <a:rPr lang="en-US" altLang="id-ID" sz="2400" i="1" smtClean="0"/>
              <a:t>rules of derivation</a:t>
            </a:r>
            <a:r>
              <a:rPr lang="en-US" altLang="id-ID" sz="2400" smtClean="0"/>
              <a:t> for</a:t>
            </a:r>
          </a:p>
        </p:txBody>
      </p:sp>
      <p:grpSp>
        <p:nvGrpSpPr>
          <p:cNvPr id="26629" name="Group 5"/>
          <p:cNvGrpSpPr>
            <a:grpSpLocks/>
          </p:cNvGrpSpPr>
          <p:nvPr/>
        </p:nvGrpSpPr>
        <p:grpSpPr bwMode="auto">
          <a:xfrm>
            <a:off x="1219200" y="2057400"/>
            <a:ext cx="6400800" cy="831850"/>
            <a:chOff x="1056" y="1636"/>
            <a:chExt cx="4032" cy="524"/>
          </a:xfrm>
        </p:grpSpPr>
        <p:sp>
          <p:nvSpPr>
            <p:cNvPr id="26630" name="Text Box 6"/>
            <p:cNvSpPr txBox="1">
              <a:spLocks noChangeArrowheads="1"/>
            </p:cNvSpPr>
            <p:nvPr/>
          </p:nvSpPr>
          <p:spPr bwMode="auto">
            <a:xfrm>
              <a:off x="1056" y="1636"/>
              <a:ext cx="1632" cy="524"/>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50000"/>
                </a:spcBef>
              </a:pPr>
              <a:r>
                <a:rPr lang="en-US" altLang="id-ID"/>
                <a:t>Facts and Rules in Formal Logic</a:t>
              </a:r>
            </a:p>
          </p:txBody>
        </p:sp>
        <p:sp>
          <p:nvSpPr>
            <p:cNvPr id="26631" name="Text Box 7"/>
            <p:cNvSpPr txBox="1">
              <a:spLocks noChangeArrowheads="1"/>
            </p:cNvSpPr>
            <p:nvPr/>
          </p:nvSpPr>
          <p:spPr bwMode="auto">
            <a:xfrm>
              <a:off x="3456" y="1776"/>
              <a:ext cx="1632" cy="294"/>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50000"/>
                </a:spcBef>
              </a:pPr>
              <a:r>
                <a:rPr lang="en-US" altLang="id-ID"/>
                <a:t>Theorem Prover</a:t>
              </a:r>
            </a:p>
          </p:txBody>
        </p:sp>
        <p:sp>
          <p:nvSpPr>
            <p:cNvPr id="26632" name="Line 8"/>
            <p:cNvSpPr>
              <a:spLocks noChangeShapeType="1"/>
            </p:cNvSpPr>
            <p:nvPr/>
          </p:nvSpPr>
          <p:spPr bwMode="auto">
            <a:xfrm>
              <a:off x="2688" y="1920"/>
              <a:ext cx="768" cy="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spAutoFit/>
            </a:bodyPr>
            <a:lstStyle/>
            <a:p>
              <a:endParaRPr lang="id-ID"/>
            </a:p>
          </p:txBody>
        </p:sp>
      </p:grpSp>
    </p:spTree>
  </p:cSld>
  <p:clrMapOvr>
    <a:masterClrMapping/>
  </p:clrMapOvr>
  <p:transition>
    <p:split/>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148500FA-2BE7-4D84-98F1-13E5413C2EE9}" type="slidenum">
              <a:rPr lang="en-US" altLang="id-ID"/>
              <a:pPr eaLnBrk="1" hangingPunct="1"/>
              <a:t>26</a:t>
            </a:fld>
            <a:endParaRPr lang="en-US" altLang="id-ID"/>
          </a:p>
        </p:txBody>
      </p:sp>
      <p:sp>
        <p:nvSpPr>
          <p:cNvPr id="27651" name="Rectangle 2"/>
          <p:cNvSpPr>
            <a:spLocks noGrp="1" noChangeArrowheads="1"/>
          </p:cNvSpPr>
          <p:nvPr>
            <p:ph type="title"/>
          </p:nvPr>
        </p:nvSpPr>
        <p:spPr/>
        <p:txBody>
          <a:bodyPr/>
          <a:lstStyle/>
          <a:p>
            <a:pPr eaLnBrk="1" hangingPunct="1"/>
            <a:r>
              <a:rPr lang="en-US" altLang="id-ID" sz="4000" smtClean="0">
                <a:solidFill>
                  <a:srgbClr val="C00000"/>
                </a:solidFill>
              </a:rPr>
              <a:t>Thinking rationally : Laws of thought</a:t>
            </a:r>
          </a:p>
        </p:txBody>
      </p:sp>
      <p:sp>
        <p:nvSpPr>
          <p:cNvPr id="27652" name="Rectangle 3"/>
          <p:cNvSpPr>
            <a:spLocks noGrp="1" noChangeArrowheads="1"/>
          </p:cNvSpPr>
          <p:nvPr>
            <p:ph type="body" idx="1"/>
          </p:nvPr>
        </p:nvSpPr>
        <p:spPr>
          <a:xfrm>
            <a:off x="914400" y="1981200"/>
            <a:ext cx="8458200" cy="4114800"/>
          </a:xfrm>
        </p:spPr>
        <p:txBody>
          <a:bodyPr/>
          <a:lstStyle/>
          <a:p>
            <a:pPr eaLnBrk="1" hangingPunct="1">
              <a:lnSpc>
                <a:spcPct val="80000"/>
              </a:lnSpc>
            </a:pPr>
            <a:r>
              <a:rPr lang="en-US" altLang="id-ID" sz="2400" smtClean="0"/>
              <a:t>Ahli matematika dan logika merumuskan notasi formal untuk menyatakan berbagai fakta tentang dunia:</a:t>
            </a:r>
          </a:p>
          <a:p>
            <a:pPr eaLnBrk="1" hangingPunct="1">
              <a:lnSpc>
                <a:spcPct val="80000"/>
              </a:lnSpc>
              <a:buFont typeface="Wingdings" panose="05000000000000000000" pitchFamily="2" charset="2"/>
              <a:buNone/>
            </a:pPr>
            <a:r>
              <a:rPr lang="en-US" altLang="id-ID" sz="2400" smtClean="0"/>
              <a:t>	</a:t>
            </a:r>
            <a:r>
              <a:rPr lang="en-US" altLang="id-ID" sz="2000" smtClean="0"/>
              <a:t>Contoh : </a:t>
            </a:r>
          </a:p>
          <a:p>
            <a:pPr eaLnBrk="1" hangingPunct="1">
              <a:lnSpc>
                <a:spcPct val="80000"/>
              </a:lnSpc>
              <a:buFont typeface="Wingdings" panose="05000000000000000000" pitchFamily="2" charset="2"/>
              <a:buNone/>
            </a:pPr>
            <a:r>
              <a:rPr lang="en-US" altLang="id-ID" sz="2000" smtClean="0"/>
              <a:t>	</a:t>
            </a:r>
            <a:r>
              <a:rPr lang="en-US" altLang="id-ID" sz="2000" i="1" smtClean="0"/>
              <a:t>“Si Budi itu yaa, apa aja dimakan deh!”</a:t>
            </a:r>
          </a:p>
          <a:p>
            <a:pPr eaLnBrk="1" hangingPunct="1">
              <a:lnSpc>
                <a:spcPct val="80000"/>
              </a:lnSpc>
              <a:buFont typeface="Wingdings" panose="05000000000000000000" pitchFamily="2" charset="2"/>
              <a:buNone/>
            </a:pPr>
            <a:r>
              <a:rPr lang="en-US" altLang="id-ID" sz="2000" smtClean="0"/>
              <a:t>	Budi menyenangi semua jenis makanan.</a:t>
            </a:r>
          </a:p>
          <a:p>
            <a:pPr eaLnBrk="1" hangingPunct="1">
              <a:lnSpc>
                <a:spcPct val="80000"/>
              </a:lnSpc>
              <a:buFont typeface="Wingdings" panose="05000000000000000000" pitchFamily="2" charset="2"/>
              <a:buNone/>
            </a:pPr>
            <a:r>
              <a:rPr lang="en-US" altLang="id-ID" sz="2000" smtClean="0"/>
              <a:t>	Notasi formal :</a:t>
            </a:r>
          </a:p>
          <a:p>
            <a:pPr eaLnBrk="1" hangingPunct="1">
              <a:lnSpc>
                <a:spcPct val="80000"/>
              </a:lnSpc>
              <a:buFont typeface="Wingdings" panose="05000000000000000000" pitchFamily="2" charset="2"/>
              <a:buNone/>
            </a:pPr>
            <a:r>
              <a:rPr lang="en-US" altLang="id-ID" sz="2000" smtClean="0"/>
              <a:t>	</a:t>
            </a:r>
            <a:r>
              <a:rPr lang="en-US" altLang="id-ID" sz="2000" smtClean="0">
                <a:sym typeface="Symbol" panose="05050102010706020507" pitchFamily="18" charset="2"/>
              </a:rPr>
              <a:t></a:t>
            </a:r>
            <a:r>
              <a:rPr lang="en-US" altLang="id-ID" sz="2000" smtClean="0"/>
              <a:t>X : makanan(X) </a:t>
            </a:r>
            <a:r>
              <a:rPr lang="en-US" altLang="id-ID" sz="2000" smtClean="0">
                <a:sym typeface="Symbol" panose="05050102010706020507" pitchFamily="18" charset="2"/>
              </a:rPr>
              <a:t> </a:t>
            </a:r>
            <a:r>
              <a:rPr lang="en-US" altLang="id-ID" sz="2000" smtClean="0"/>
              <a:t>menyenangi(Budi,X)</a:t>
            </a:r>
          </a:p>
          <a:p>
            <a:pPr eaLnBrk="1" hangingPunct="1">
              <a:lnSpc>
                <a:spcPct val="80000"/>
              </a:lnSpc>
            </a:pPr>
            <a:r>
              <a:rPr lang="en-US" altLang="id-ID" sz="2000" smtClean="0"/>
              <a:t>Problems :</a:t>
            </a:r>
          </a:p>
          <a:p>
            <a:pPr eaLnBrk="1" hangingPunct="1">
              <a:lnSpc>
                <a:spcPct val="80000"/>
              </a:lnSpc>
              <a:buFont typeface="Wingdings" panose="05000000000000000000" pitchFamily="2" charset="2"/>
              <a:buNone/>
            </a:pPr>
            <a:r>
              <a:rPr lang="en-US" altLang="id-ID" sz="2400" smtClean="0"/>
              <a:t>	* 1: Tidak mudah menyatakan pengetahuan informal 	dalam notasi formal. </a:t>
            </a:r>
          </a:p>
          <a:p>
            <a:pPr eaLnBrk="1" hangingPunct="1">
              <a:lnSpc>
                <a:spcPct val="80000"/>
              </a:lnSpc>
              <a:buFont typeface="Wingdings" panose="05000000000000000000" pitchFamily="2" charset="2"/>
              <a:buNone/>
            </a:pPr>
            <a:r>
              <a:rPr lang="en-US" altLang="id-ID" sz="2400" smtClean="0"/>
              <a:t>	*2: Mekanisme penalaran formal ini memiliki 	computational cost yang mahal.</a:t>
            </a:r>
          </a:p>
          <a:p>
            <a:pPr eaLnBrk="1" hangingPunct="1">
              <a:lnSpc>
                <a:spcPct val="80000"/>
              </a:lnSpc>
            </a:pPr>
            <a:endParaRPr lang="en-US" altLang="id-ID" sz="2400" smtClean="0"/>
          </a:p>
        </p:txBody>
      </p:sp>
    </p:spTree>
  </p:cSld>
  <p:clrMapOvr>
    <a:masterClrMapping/>
  </p:clrMapOvr>
  <p:transition>
    <p:split/>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F8CC19A1-559A-401A-8579-FDC03B0CC1AD}" type="slidenum">
              <a:rPr lang="en-US" altLang="id-ID"/>
              <a:pPr eaLnBrk="1" hangingPunct="1"/>
              <a:t>27</a:t>
            </a:fld>
            <a:endParaRPr lang="en-US" altLang="id-ID"/>
          </a:p>
        </p:txBody>
      </p:sp>
      <p:sp>
        <p:nvSpPr>
          <p:cNvPr id="28675" name="Rectangle 2"/>
          <p:cNvSpPr>
            <a:spLocks noGrp="1" noChangeArrowheads="1"/>
          </p:cNvSpPr>
          <p:nvPr>
            <p:ph type="title"/>
          </p:nvPr>
        </p:nvSpPr>
        <p:spPr>
          <a:xfrm>
            <a:off x="685800" y="274638"/>
            <a:ext cx="8229600" cy="1143000"/>
          </a:xfrm>
        </p:spPr>
        <p:txBody>
          <a:bodyPr/>
          <a:lstStyle/>
          <a:p>
            <a:pPr eaLnBrk="1" hangingPunct="1"/>
            <a:r>
              <a:rPr lang="en-US" altLang="id-ID" smtClean="0">
                <a:solidFill>
                  <a:srgbClr val="C00000"/>
                </a:solidFill>
              </a:rPr>
              <a:t>Acting rationally : konsep agent </a:t>
            </a:r>
          </a:p>
        </p:txBody>
      </p:sp>
      <p:sp>
        <p:nvSpPr>
          <p:cNvPr id="28676" name="Rectangle 3"/>
          <p:cNvSpPr>
            <a:spLocks noGrp="1" noChangeArrowheads="1"/>
          </p:cNvSpPr>
          <p:nvPr>
            <p:ph type="body" idx="1"/>
          </p:nvPr>
        </p:nvSpPr>
        <p:spPr>
          <a:xfrm>
            <a:off x="914400" y="1600200"/>
            <a:ext cx="8229600" cy="4525963"/>
          </a:xfrm>
        </p:spPr>
        <p:txBody>
          <a:bodyPr/>
          <a:lstStyle/>
          <a:p>
            <a:pPr eaLnBrk="1" hangingPunct="1">
              <a:lnSpc>
                <a:spcPct val="90000"/>
              </a:lnSpc>
            </a:pPr>
            <a:r>
              <a:rPr lang="en-US" altLang="id-ID" sz="2800" smtClean="0"/>
              <a:t>Rational behavior: doing the right thing</a:t>
            </a:r>
          </a:p>
          <a:p>
            <a:pPr eaLnBrk="1" hangingPunct="1">
              <a:lnSpc>
                <a:spcPct val="90000"/>
              </a:lnSpc>
            </a:pPr>
            <a:r>
              <a:rPr lang="en-US" altLang="id-ID" sz="2800" smtClean="0"/>
              <a:t>The right thing: that which is expected to maximize goal achievement, given the available information.</a:t>
            </a:r>
          </a:p>
          <a:p>
            <a:pPr eaLnBrk="1" hangingPunct="1">
              <a:lnSpc>
                <a:spcPct val="90000"/>
              </a:lnSpc>
            </a:pPr>
            <a:r>
              <a:rPr lang="en-US" altLang="id-ID" sz="2800" smtClean="0"/>
              <a:t>Rational agent: agent yang melakukan tindakan yang berakibat yang “terbaik”.</a:t>
            </a:r>
          </a:p>
          <a:p>
            <a:pPr eaLnBrk="1" hangingPunct="1">
              <a:lnSpc>
                <a:spcPct val="90000"/>
              </a:lnSpc>
              <a:buFont typeface="Wingdings" panose="05000000000000000000" pitchFamily="2" charset="2"/>
              <a:buNone/>
            </a:pPr>
            <a:r>
              <a:rPr lang="en-US" altLang="id-ID" sz="2800" smtClean="0"/>
              <a:t>	 </a:t>
            </a:r>
            <a:r>
              <a:rPr lang="en-US" altLang="id-ID" sz="2000" smtClean="0"/>
              <a:t>(Tidak harus melalui proses penalaran logika.)</a:t>
            </a:r>
          </a:p>
          <a:p>
            <a:pPr eaLnBrk="1" hangingPunct="1">
              <a:lnSpc>
                <a:spcPct val="90000"/>
              </a:lnSpc>
              <a:buFont typeface="Wingdings" panose="05000000000000000000" pitchFamily="2" charset="2"/>
              <a:buNone/>
            </a:pPr>
            <a:endParaRPr lang="en-US" altLang="id-ID" sz="2000" smtClean="0"/>
          </a:p>
          <a:p>
            <a:pPr eaLnBrk="1" hangingPunct="1">
              <a:lnSpc>
                <a:spcPct val="90000"/>
              </a:lnSpc>
            </a:pPr>
            <a:r>
              <a:rPr lang="en-US" altLang="id-ID" sz="1800" smtClean="0"/>
              <a:t>Konsep inilah yang (menurut Russell &amp; Norvig) menjadi konsep utama materi dari buku AIMA.</a:t>
            </a:r>
          </a:p>
          <a:p>
            <a:pPr eaLnBrk="1" hangingPunct="1">
              <a:lnSpc>
                <a:spcPct val="90000"/>
              </a:lnSpc>
            </a:pPr>
            <a:endParaRPr lang="en-US" altLang="id-ID" sz="1800" smtClean="0"/>
          </a:p>
        </p:txBody>
      </p:sp>
    </p:spTree>
  </p:cSld>
  <p:clrMapOvr>
    <a:masterClrMapping/>
  </p:clrMapOvr>
  <p:transition>
    <p:split/>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DB5CC3EB-E7F3-4B93-ACAF-D833E5937A78}" type="slidenum">
              <a:rPr lang="en-US" altLang="id-ID"/>
              <a:pPr eaLnBrk="1" hangingPunct="1"/>
              <a:t>28</a:t>
            </a:fld>
            <a:endParaRPr lang="en-US" altLang="id-ID"/>
          </a:p>
        </p:txBody>
      </p:sp>
      <p:sp>
        <p:nvSpPr>
          <p:cNvPr id="29699" name="Rectangle 2"/>
          <p:cNvSpPr>
            <a:spLocks noGrp="1" noChangeArrowheads="1"/>
          </p:cNvSpPr>
          <p:nvPr>
            <p:ph type="title"/>
          </p:nvPr>
        </p:nvSpPr>
        <p:spPr/>
        <p:txBody>
          <a:bodyPr/>
          <a:lstStyle/>
          <a:p>
            <a:pPr eaLnBrk="1" hangingPunct="1"/>
            <a:r>
              <a:rPr lang="en-US" altLang="id-ID" smtClean="0">
                <a:solidFill>
                  <a:srgbClr val="C00000"/>
                </a:solidFill>
              </a:rPr>
              <a:t>AI : Engineering vs Science</a:t>
            </a:r>
          </a:p>
        </p:txBody>
      </p:sp>
      <p:pic>
        <p:nvPicPr>
          <p:cNvPr id="29700" name="Picture 4"/>
          <p:cNvPicPr>
            <a:picLocks noChangeAspect="1" noChangeArrowheads="1"/>
          </p:cNvPicPr>
          <p:nvPr>
            <p:ph type="body" idx="1"/>
          </p:nvPr>
        </p:nvPicPr>
        <p:blipFill>
          <a:blip r:embed="rId2">
            <a:extLst>
              <a:ext uri="{28A0092B-C50C-407E-A947-70E740481C1C}">
                <a14:useLocalDpi xmlns:a14="http://schemas.microsoft.com/office/drawing/2010/main" val="0"/>
              </a:ext>
            </a:extLst>
          </a:blip>
          <a:srcRect t="42000" r="41000" b="16667"/>
          <a:stretch>
            <a:fillRect/>
          </a:stretch>
        </p:blipFill>
        <p:spPr>
          <a:xfrm>
            <a:off x="1066800" y="1981200"/>
            <a:ext cx="6173788" cy="4629150"/>
          </a:xfrm>
          <a:noFill/>
        </p:spPr>
      </p:pic>
    </p:spTree>
  </p:cSld>
  <p:clrMapOvr>
    <a:masterClrMapping/>
  </p:clrMapOvr>
  <p:transition>
    <p:split/>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CB4871C0-04E2-49D8-B862-6E0EFC1C098A}" type="slidenum">
              <a:rPr lang="en-US" altLang="id-ID"/>
              <a:pPr eaLnBrk="1" hangingPunct="1"/>
              <a:t>29</a:t>
            </a:fld>
            <a:endParaRPr lang="en-US" altLang="id-ID"/>
          </a:p>
        </p:txBody>
      </p:sp>
      <p:sp>
        <p:nvSpPr>
          <p:cNvPr id="30723" name="Rectangle 2"/>
          <p:cNvSpPr>
            <a:spLocks noGrp="1" noChangeArrowheads="1"/>
          </p:cNvSpPr>
          <p:nvPr>
            <p:ph type="title"/>
          </p:nvPr>
        </p:nvSpPr>
        <p:spPr/>
        <p:txBody>
          <a:bodyPr/>
          <a:lstStyle/>
          <a:p>
            <a:pPr eaLnBrk="1" hangingPunct="1"/>
            <a:r>
              <a:rPr lang="en-US" altLang="id-ID" smtClean="0">
                <a:solidFill>
                  <a:srgbClr val="C00000"/>
                </a:solidFill>
              </a:rPr>
              <a:t>History of AI</a:t>
            </a:r>
          </a:p>
        </p:txBody>
      </p:sp>
      <p:sp>
        <p:nvSpPr>
          <p:cNvPr id="30724" name="Rectangle 3"/>
          <p:cNvSpPr>
            <a:spLocks noGrp="1" noChangeArrowheads="1"/>
          </p:cNvSpPr>
          <p:nvPr>
            <p:ph type="body" idx="1"/>
          </p:nvPr>
        </p:nvSpPr>
        <p:spPr>
          <a:xfrm>
            <a:off x="914400" y="1600200"/>
            <a:ext cx="8229600" cy="4525963"/>
          </a:xfrm>
        </p:spPr>
        <p:txBody>
          <a:bodyPr/>
          <a:lstStyle/>
          <a:p>
            <a:pPr eaLnBrk="1" hangingPunct="1">
              <a:lnSpc>
                <a:spcPct val="80000"/>
              </a:lnSpc>
            </a:pPr>
            <a:r>
              <a:rPr lang="en-US" altLang="id-ID" sz="1600" smtClean="0"/>
              <a:t>1943 McCulloch &amp; Pitts: Boolean circuit model of brain</a:t>
            </a:r>
          </a:p>
          <a:p>
            <a:pPr eaLnBrk="1" hangingPunct="1">
              <a:lnSpc>
                <a:spcPct val="80000"/>
              </a:lnSpc>
            </a:pPr>
            <a:r>
              <a:rPr lang="en-US" altLang="id-ID" sz="1600" smtClean="0"/>
              <a:t>1950 Turing's : “Computing Machinery and Intelligence"</a:t>
            </a:r>
          </a:p>
          <a:p>
            <a:pPr eaLnBrk="1" hangingPunct="1">
              <a:lnSpc>
                <a:spcPct val="80000"/>
              </a:lnSpc>
            </a:pPr>
            <a:r>
              <a:rPr lang="en-US" altLang="id-ID" sz="1600" smtClean="0"/>
              <a:t>1950s Early AI programs, including Samuel's checkers program,</a:t>
            </a:r>
          </a:p>
          <a:p>
            <a:pPr eaLnBrk="1" hangingPunct="1">
              <a:lnSpc>
                <a:spcPct val="80000"/>
              </a:lnSpc>
              <a:buFont typeface="Wingdings" panose="05000000000000000000" pitchFamily="2" charset="2"/>
              <a:buNone/>
            </a:pPr>
            <a:r>
              <a:rPr lang="en-US" altLang="id-ID" sz="1600" smtClean="0"/>
              <a:t>		Newell &amp; Simon's Logic Theorist, Gelernter's Geometry Engine</a:t>
            </a:r>
          </a:p>
          <a:p>
            <a:pPr eaLnBrk="1" hangingPunct="1">
              <a:lnSpc>
                <a:spcPct val="80000"/>
              </a:lnSpc>
            </a:pPr>
            <a:r>
              <a:rPr lang="en-US" altLang="id-ID" sz="1600" smtClean="0"/>
              <a:t>1956 Dartmouth meeting: “Articial Intelligence" adopted</a:t>
            </a:r>
          </a:p>
          <a:p>
            <a:pPr eaLnBrk="1" hangingPunct="1">
              <a:lnSpc>
                <a:spcPct val="80000"/>
              </a:lnSpc>
            </a:pPr>
            <a:r>
              <a:rPr lang="en-US" altLang="id-ID" sz="1600" smtClean="0"/>
              <a:t>1965 Robinson's complete algorithm for logical reasoning</a:t>
            </a:r>
          </a:p>
          <a:p>
            <a:pPr eaLnBrk="1" hangingPunct="1">
              <a:lnSpc>
                <a:spcPct val="80000"/>
              </a:lnSpc>
            </a:pPr>
            <a:r>
              <a:rPr lang="en-US" altLang="id-ID" sz="1600" smtClean="0"/>
              <a:t>1966-74 AI discovers computational complexity </a:t>
            </a:r>
          </a:p>
          <a:p>
            <a:pPr eaLnBrk="1" hangingPunct="1">
              <a:lnSpc>
                <a:spcPct val="80000"/>
              </a:lnSpc>
              <a:buFont typeface="Wingdings" panose="05000000000000000000" pitchFamily="2" charset="2"/>
              <a:buNone/>
            </a:pPr>
            <a:r>
              <a:rPr lang="en-US" altLang="id-ID" sz="1600" smtClean="0"/>
              <a:t>		Neural network research almost disappears</a:t>
            </a:r>
          </a:p>
          <a:p>
            <a:pPr eaLnBrk="1" hangingPunct="1">
              <a:lnSpc>
                <a:spcPct val="80000"/>
              </a:lnSpc>
            </a:pPr>
            <a:r>
              <a:rPr lang="en-US" altLang="id-ID" sz="1600" smtClean="0"/>
              <a:t>1969-79 Early development of knowledge-based systems</a:t>
            </a:r>
          </a:p>
          <a:p>
            <a:pPr eaLnBrk="1" hangingPunct="1">
              <a:lnSpc>
                <a:spcPct val="80000"/>
              </a:lnSpc>
            </a:pPr>
            <a:r>
              <a:rPr lang="en-US" altLang="id-ID" sz="1600" smtClean="0"/>
              <a:t>1980-88 Expert systems industry booms</a:t>
            </a:r>
          </a:p>
          <a:p>
            <a:pPr eaLnBrk="1" hangingPunct="1">
              <a:lnSpc>
                <a:spcPct val="80000"/>
              </a:lnSpc>
            </a:pPr>
            <a:r>
              <a:rPr lang="en-US" altLang="id-ID" sz="1600" smtClean="0"/>
              <a:t>1988-93 Expert systems industry busts: “AI Winter"</a:t>
            </a:r>
          </a:p>
          <a:p>
            <a:pPr eaLnBrk="1" hangingPunct="1">
              <a:lnSpc>
                <a:spcPct val="80000"/>
              </a:lnSpc>
            </a:pPr>
            <a:r>
              <a:rPr lang="en-US" altLang="id-ID" sz="1600" smtClean="0"/>
              <a:t>1985-95 Neural networks return to popularity</a:t>
            </a:r>
          </a:p>
          <a:p>
            <a:pPr eaLnBrk="1" hangingPunct="1">
              <a:lnSpc>
                <a:spcPct val="80000"/>
              </a:lnSpc>
            </a:pPr>
            <a:r>
              <a:rPr lang="en-US" altLang="id-ID" sz="1600" smtClean="0"/>
              <a:t>1988- Resurgence of probability; general increase in technical depth</a:t>
            </a:r>
          </a:p>
          <a:p>
            <a:pPr eaLnBrk="1" hangingPunct="1">
              <a:lnSpc>
                <a:spcPct val="80000"/>
              </a:lnSpc>
              <a:buFont typeface="Wingdings" panose="05000000000000000000" pitchFamily="2" charset="2"/>
              <a:buNone/>
            </a:pPr>
            <a:r>
              <a:rPr lang="en-US" altLang="id-ID" sz="1600" smtClean="0"/>
              <a:t>		“Nouvelle AI": ALife, GAs, soft computing</a:t>
            </a:r>
          </a:p>
          <a:p>
            <a:pPr eaLnBrk="1" hangingPunct="1">
              <a:lnSpc>
                <a:spcPct val="80000"/>
              </a:lnSpc>
            </a:pPr>
            <a:r>
              <a:rPr lang="en-US" altLang="id-ID" sz="1600" smtClean="0"/>
              <a:t>1995- Agents, agents, everywhere : : :</a:t>
            </a:r>
          </a:p>
          <a:p>
            <a:pPr eaLnBrk="1" hangingPunct="1">
              <a:lnSpc>
                <a:spcPct val="80000"/>
              </a:lnSpc>
            </a:pPr>
            <a:r>
              <a:rPr lang="en-US" altLang="id-ID" sz="1600" smtClean="0"/>
              <a:t>2003- Human-level AI back on the agenda</a:t>
            </a:r>
          </a:p>
        </p:txBody>
      </p:sp>
    </p:spTree>
  </p:cSld>
  <p:clrMapOvr>
    <a:masterClrMapping/>
  </p:clrMapOvr>
  <p:transition>
    <p:split/>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618CC099-F8E5-4BF5-A393-215A9B025347}" type="slidenum">
              <a:rPr lang="en-US" altLang="id-ID"/>
              <a:pPr eaLnBrk="1" hangingPunct="1"/>
              <a:t>3</a:t>
            </a:fld>
            <a:endParaRPr lang="en-US" altLang="id-ID"/>
          </a:p>
        </p:txBody>
      </p:sp>
      <p:pic>
        <p:nvPicPr>
          <p:cNvPr id="4099"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19300" y="838200"/>
            <a:ext cx="4351338" cy="563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plit/>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35870963-564E-4AF5-88F6-7A74B482AEAC}" type="slidenum">
              <a:rPr lang="en-US" altLang="id-ID"/>
              <a:pPr eaLnBrk="1" hangingPunct="1"/>
              <a:t>30</a:t>
            </a:fld>
            <a:endParaRPr lang="en-US" altLang="id-ID"/>
          </a:p>
        </p:txBody>
      </p:sp>
      <p:sp>
        <p:nvSpPr>
          <p:cNvPr id="31747" name="Rectangle 2"/>
          <p:cNvSpPr>
            <a:spLocks noGrp="1" noChangeArrowheads="1"/>
          </p:cNvSpPr>
          <p:nvPr>
            <p:ph type="title"/>
          </p:nvPr>
        </p:nvSpPr>
        <p:spPr/>
        <p:txBody>
          <a:bodyPr/>
          <a:lstStyle/>
          <a:p>
            <a:pPr eaLnBrk="1" hangingPunct="1"/>
            <a:r>
              <a:rPr lang="en-US" altLang="id-ID" smtClean="0">
                <a:solidFill>
                  <a:srgbClr val="C00000"/>
                </a:solidFill>
              </a:rPr>
              <a:t>AI Prehistory</a:t>
            </a:r>
          </a:p>
        </p:txBody>
      </p:sp>
      <p:sp>
        <p:nvSpPr>
          <p:cNvPr id="31748" name="Rectangle 3"/>
          <p:cNvSpPr>
            <a:spLocks noGrp="1" noChangeArrowheads="1"/>
          </p:cNvSpPr>
          <p:nvPr>
            <p:ph type="body" idx="1"/>
          </p:nvPr>
        </p:nvSpPr>
        <p:spPr>
          <a:xfrm>
            <a:off x="914400" y="1828800"/>
            <a:ext cx="7772400" cy="4114800"/>
          </a:xfrm>
        </p:spPr>
        <p:txBody>
          <a:bodyPr/>
          <a:lstStyle/>
          <a:p>
            <a:pPr eaLnBrk="1" hangingPunct="1">
              <a:lnSpc>
                <a:spcPct val="80000"/>
              </a:lnSpc>
            </a:pPr>
            <a:r>
              <a:rPr lang="en-US" altLang="id-ID" sz="2000" smtClean="0"/>
              <a:t>Philosophy : logic, methods of reasoning</a:t>
            </a:r>
          </a:p>
          <a:p>
            <a:pPr eaLnBrk="1" hangingPunct="1">
              <a:lnSpc>
                <a:spcPct val="80000"/>
              </a:lnSpc>
              <a:buFont typeface="Wingdings" panose="05000000000000000000" pitchFamily="2" charset="2"/>
              <a:buNone/>
            </a:pPr>
            <a:r>
              <a:rPr lang="en-US" altLang="id-ID" sz="2000" smtClean="0"/>
              <a:t> 			mind as physical system</a:t>
            </a:r>
          </a:p>
          <a:p>
            <a:pPr eaLnBrk="1" hangingPunct="1">
              <a:lnSpc>
                <a:spcPct val="80000"/>
              </a:lnSpc>
              <a:buFont typeface="Wingdings" panose="05000000000000000000" pitchFamily="2" charset="2"/>
              <a:buNone/>
            </a:pPr>
            <a:r>
              <a:rPr lang="en-US" altLang="id-ID" sz="2000" smtClean="0"/>
              <a:t>			foundations of learning, language, rationality</a:t>
            </a:r>
          </a:p>
          <a:p>
            <a:pPr eaLnBrk="1" hangingPunct="1">
              <a:lnSpc>
                <a:spcPct val="80000"/>
              </a:lnSpc>
            </a:pPr>
            <a:r>
              <a:rPr lang="en-US" altLang="id-ID" sz="2000" smtClean="0"/>
              <a:t>Mathematics : formal representation and proof</a:t>
            </a:r>
          </a:p>
          <a:p>
            <a:pPr eaLnBrk="1" hangingPunct="1">
              <a:lnSpc>
                <a:spcPct val="80000"/>
              </a:lnSpc>
              <a:buFont typeface="Wingdings" panose="05000000000000000000" pitchFamily="2" charset="2"/>
              <a:buNone/>
            </a:pPr>
            <a:r>
              <a:rPr lang="en-US" altLang="id-ID" sz="2000" smtClean="0"/>
              <a:t>			algorithms, computation, (un)decidability, 			(in)tractability </a:t>
            </a:r>
          </a:p>
          <a:p>
            <a:pPr eaLnBrk="1" hangingPunct="1">
              <a:lnSpc>
                <a:spcPct val="80000"/>
              </a:lnSpc>
              <a:buFont typeface="Wingdings" panose="05000000000000000000" pitchFamily="2" charset="2"/>
              <a:buNone/>
            </a:pPr>
            <a:r>
              <a:rPr lang="en-US" altLang="id-ID" sz="2000" smtClean="0"/>
              <a:t>			probability</a:t>
            </a:r>
          </a:p>
          <a:p>
            <a:pPr eaLnBrk="1" hangingPunct="1">
              <a:lnSpc>
                <a:spcPct val="80000"/>
              </a:lnSpc>
            </a:pPr>
            <a:r>
              <a:rPr lang="en-US" altLang="id-ID" sz="2000" smtClean="0"/>
              <a:t>Psychology : adaptation</a:t>
            </a:r>
          </a:p>
          <a:p>
            <a:pPr eaLnBrk="1" hangingPunct="1">
              <a:lnSpc>
                <a:spcPct val="80000"/>
              </a:lnSpc>
              <a:buFont typeface="Wingdings" panose="05000000000000000000" pitchFamily="2" charset="2"/>
              <a:buNone/>
            </a:pPr>
            <a:r>
              <a:rPr lang="en-US" altLang="id-ID" sz="2000" smtClean="0"/>
              <a:t>			phenomena of perception and motor control</a:t>
            </a:r>
          </a:p>
          <a:p>
            <a:pPr eaLnBrk="1" hangingPunct="1">
              <a:lnSpc>
                <a:spcPct val="80000"/>
              </a:lnSpc>
              <a:buFont typeface="Wingdings" panose="05000000000000000000" pitchFamily="2" charset="2"/>
              <a:buNone/>
            </a:pPr>
            <a:r>
              <a:rPr lang="en-US" altLang="id-ID" sz="2000" smtClean="0"/>
              <a:t>			experimental techniques (psychophysics, etc.)</a:t>
            </a:r>
          </a:p>
          <a:p>
            <a:pPr eaLnBrk="1" hangingPunct="1">
              <a:lnSpc>
                <a:spcPct val="80000"/>
              </a:lnSpc>
            </a:pPr>
            <a:r>
              <a:rPr lang="en-US" altLang="id-ID" sz="2000" smtClean="0"/>
              <a:t>Economics : formal theory of rational decisions</a:t>
            </a:r>
          </a:p>
          <a:p>
            <a:pPr eaLnBrk="1" hangingPunct="1">
              <a:lnSpc>
                <a:spcPct val="80000"/>
              </a:lnSpc>
            </a:pPr>
            <a:r>
              <a:rPr lang="en-US" altLang="id-ID" sz="2000" smtClean="0"/>
              <a:t>Linguistics : knowledge representation</a:t>
            </a:r>
          </a:p>
          <a:p>
            <a:pPr eaLnBrk="1" hangingPunct="1">
              <a:lnSpc>
                <a:spcPct val="80000"/>
              </a:lnSpc>
              <a:buFont typeface="Wingdings" panose="05000000000000000000" pitchFamily="2" charset="2"/>
              <a:buNone/>
            </a:pPr>
            <a:r>
              <a:rPr lang="en-US" altLang="id-ID" sz="2000" smtClean="0"/>
              <a:t>			grammar</a:t>
            </a:r>
          </a:p>
          <a:p>
            <a:pPr eaLnBrk="1" hangingPunct="1">
              <a:lnSpc>
                <a:spcPct val="80000"/>
              </a:lnSpc>
            </a:pPr>
            <a:r>
              <a:rPr lang="en-US" altLang="id-ID" sz="2000" smtClean="0"/>
              <a:t>Neuroscience : plastic physical substrate for mental activity</a:t>
            </a:r>
          </a:p>
          <a:p>
            <a:pPr eaLnBrk="1" hangingPunct="1">
              <a:lnSpc>
                <a:spcPct val="80000"/>
              </a:lnSpc>
            </a:pPr>
            <a:r>
              <a:rPr lang="en-US" altLang="id-ID" sz="2000" smtClean="0"/>
              <a:t>Control theory : homeostatic systems, stability</a:t>
            </a:r>
          </a:p>
          <a:p>
            <a:pPr eaLnBrk="1" hangingPunct="1">
              <a:lnSpc>
                <a:spcPct val="80000"/>
              </a:lnSpc>
              <a:buFont typeface="Wingdings" panose="05000000000000000000" pitchFamily="2" charset="2"/>
              <a:buNone/>
            </a:pPr>
            <a:r>
              <a:rPr lang="en-US" altLang="id-ID" sz="2000" smtClean="0"/>
              <a:t>			simple optimal agent designs</a:t>
            </a:r>
          </a:p>
        </p:txBody>
      </p:sp>
    </p:spTree>
  </p:cSld>
  <p:clrMapOvr>
    <a:masterClrMapping/>
  </p:clrMapOvr>
  <p:transition>
    <p:split/>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9CA1451C-B82E-4250-B0D0-34568B33D729}" type="slidenum">
              <a:rPr lang="en-US" altLang="id-ID"/>
              <a:pPr eaLnBrk="1" hangingPunct="1"/>
              <a:t>31</a:t>
            </a:fld>
            <a:endParaRPr lang="en-US" altLang="id-ID"/>
          </a:p>
        </p:txBody>
      </p:sp>
      <p:sp>
        <p:nvSpPr>
          <p:cNvPr id="32771" name="Rectangle 2"/>
          <p:cNvSpPr>
            <a:spLocks noGrp="1" noChangeArrowheads="1"/>
          </p:cNvSpPr>
          <p:nvPr>
            <p:ph type="title"/>
          </p:nvPr>
        </p:nvSpPr>
        <p:spPr/>
        <p:txBody>
          <a:bodyPr/>
          <a:lstStyle/>
          <a:p>
            <a:pPr eaLnBrk="1" hangingPunct="1"/>
            <a:r>
              <a:rPr lang="en-US" altLang="id-ID" smtClean="0">
                <a:solidFill>
                  <a:srgbClr val="C00000"/>
                </a:solidFill>
              </a:rPr>
              <a:t>Topik AI</a:t>
            </a:r>
          </a:p>
        </p:txBody>
      </p:sp>
      <p:sp>
        <p:nvSpPr>
          <p:cNvPr id="32772" name="Rectangle 3"/>
          <p:cNvSpPr>
            <a:spLocks noGrp="1" noChangeArrowheads="1"/>
          </p:cNvSpPr>
          <p:nvPr>
            <p:ph type="body" idx="1"/>
          </p:nvPr>
        </p:nvSpPr>
        <p:spPr>
          <a:xfrm>
            <a:off x="685800" y="1600200"/>
            <a:ext cx="8229600" cy="4525963"/>
          </a:xfrm>
        </p:spPr>
        <p:txBody>
          <a:bodyPr/>
          <a:lstStyle/>
          <a:p>
            <a:pPr eaLnBrk="1" hangingPunct="1">
              <a:lnSpc>
                <a:spcPct val="90000"/>
              </a:lnSpc>
              <a:spcBef>
                <a:spcPct val="50000"/>
              </a:spcBef>
            </a:pPr>
            <a:r>
              <a:rPr lang="en-US" altLang="id-ID" sz="2400" smtClean="0">
                <a:solidFill>
                  <a:srgbClr val="C00000"/>
                </a:solidFill>
              </a:rPr>
              <a:t>Knowledge Representation, Optimization &amp; Reasoning</a:t>
            </a:r>
          </a:p>
          <a:p>
            <a:pPr lvl="2" eaLnBrk="1" hangingPunct="1">
              <a:lnSpc>
                <a:spcPct val="90000"/>
              </a:lnSpc>
              <a:buFontTx/>
              <a:buNone/>
            </a:pPr>
            <a:r>
              <a:rPr lang="en-GB" altLang="id-ID" sz="2000" i="1" smtClean="0"/>
              <a:t>How do we represent knowledge about the world in a formal manner that can be manipulated in a sound and efficient manner?</a:t>
            </a:r>
          </a:p>
          <a:p>
            <a:pPr lvl="2" eaLnBrk="1" hangingPunct="1">
              <a:lnSpc>
                <a:spcPct val="90000"/>
              </a:lnSpc>
              <a:buFontTx/>
              <a:buNone/>
            </a:pPr>
            <a:r>
              <a:rPr lang="en-US" altLang="id-ID" sz="2000" smtClean="0"/>
              <a:t>Contoh : planning, scheduling, real-time problem solving</a:t>
            </a:r>
            <a:r>
              <a:rPr lang="en-US" altLang="id-ID" smtClean="0"/>
              <a:t> </a:t>
            </a:r>
            <a:endParaRPr lang="en-GB" altLang="id-ID" i="1" smtClean="0"/>
          </a:p>
          <a:p>
            <a:pPr eaLnBrk="1" hangingPunct="1">
              <a:lnSpc>
                <a:spcPct val="90000"/>
              </a:lnSpc>
              <a:spcBef>
                <a:spcPct val="50000"/>
              </a:spcBef>
            </a:pPr>
            <a:r>
              <a:rPr lang="en-US" altLang="id-ID" sz="2400" smtClean="0">
                <a:solidFill>
                  <a:srgbClr val="C00000"/>
                </a:solidFill>
              </a:rPr>
              <a:t>Search</a:t>
            </a:r>
          </a:p>
          <a:p>
            <a:pPr lvl="2" eaLnBrk="1" hangingPunct="1">
              <a:lnSpc>
                <a:spcPct val="90000"/>
              </a:lnSpc>
              <a:buFontTx/>
              <a:buNone/>
            </a:pPr>
            <a:r>
              <a:rPr lang="en-GB" altLang="id-ID" sz="2000" i="1" smtClean="0"/>
              <a:t>How can an AI system go through all the possibilities in a systematic manner when looking for solutions to  complex problems?</a:t>
            </a:r>
          </a:p>
          <a:p>
            <a:pPr lvl="2" eaLnBrk="1" hangingPunct="1">
              <a:lnSpc>
                <a:spcPct val="90000"/>
              </a:lnSpc>
              <a:buFontTx/>
              <a:buNone/>
            </a:pPr>
            <a:r>
              <a:rPr lang="en-GB" altLang="id-ID" sz="2000" smtClean="0"/>
              <a:t>Contoh : game playing : othello, tic tac, toe; sudoku</a:t>
            </a:r>
            <a:endParaRPr lang="en-US" altLang="id-ID" sz="2000" smtClean="0"/>
          </a:p>
        </p:txBody>
      </p:sp>
    </p:spTree>
  </p:cSld>
  <p:clrMapOvr>
    <a:masterClrMapping/>
  </p:clrMapOvr>
  <p:transition>
    <p:split/>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6B672DD9-2020-49F1-9BAB-665D5FFD38A3}" type="slidenum">
              <a:rPr lang="en-US" altLang="id-ID"/>
              <a:pPr eaLnBrk="1" hangingPunct="1"/>
              <a:t>32</a:t>
            </a:fld>
            <a:endParaRPr lang="en-US" altLang="id-ID"/>
          </a:p>
        </p:txBody>
      </p:sp>
      <p:sp>
        <p:nvSpPr>
          <p:cNvPr id="33795" name="Rectangle 2"/>
          <p:cNvSpPr>
            <a:spLocks noGrp="1" noChangeArrowheads="1"/>
          </p:cNvSpPr>
          <p:nvPr>
            <p:ph type="title"/>
          </p:nvPr>
        </p:nvSpPr>
        <p:spPr/>
        <p:txBody>
          <a:bodyPr/>
          <a:lstStyle/>
          <a:p>
            <a:pPr eaLnBrk="1" hangingPunct="1"/>
            <a:r>
              <a:rPr lang="en-US" altLang="id-ID" smtClean="0">
                <a:solidFill>
                  <a:srgbClr val="C00000"/>
                </a:solidFill>
              </a:rPr>
              <a:t>Topik AI</a:t>
            </a:r>
          </a:p>
        </p:txBody>
      </p:sp>
      <p:sp>
        <p:nvSpPr>
          <p:cNvPr id="33796" name="Rectangle 3"/>
          <p:cNvSpPr>
            <a:spLocks noGrp="1" noChangeArrowheads="1"/>
          </p:cNvSpPr>
          <p:nvPr>
            <p:ph type="body" idx="1"/>
          </p:nvPr>
        </p:nvSpPr>
        <p:spPr>
          <a:xfrm>
            <a:off x="914400" y="1417638"/>
            <a:ext cx="8229600" cy="4525962"/>
          </a:xfrm>
        </p:spPr>
        <p:txBody>
          <a:bodyPr/>
          <a:lstStyle/>
          <a:p>
            <a:pPr eaLnBrk="1" hangingPunct="1">
              <a:lnSpc>
                <a:spcPct val="90000"/>
              </a:lnSpc>
              <a:spcBef>
                <a:spcPct val="50000"/>
              </a:spcBef>
            </a:pPr>
            <a:endParaRPr lang="en-GB" altLang="id-ID" sz="2400" smtClean="0"/>
          </a:p>
          <a:p>
            <a:pPr eaLnBrk="1" hangingPunct="1">
              <a:lnSpc>
                <a:spcPct val="90000"/>
              </a:lnSpc>
              <a:spcBef>
                <a:spcPct val="50000"/>
              </a:spcBef>
            </a:pPr>
            <a:r>
              <a:rPr lang="en-GB" altLang="id-ID" sz="2400" smtClean="0">
                <a:solidFill>
                  <a:srgbClr val="C00000"/>
                </a:solidFill>
              </a:rPr>
              <a:t>Natural Language</a:t>
            </a:r>
            <a:endParaRPr lang="en-US" altLang="id-ID" sz="2400" smtClean="0">
              <a:solidFill>
                <a:srgbClr val="C00000"/>
              </a:solidFill>
            </a:endParaRPr>
          </a:p>
          <a:p>
            <a:pPr lvl="2" eaLnBrk="1" hangingPunct="1">
              <a:lnSpc>
                <a:spcPct val="90000"/>
              </a:lnSpc>
              <a:buFontTx/>
              <a:buNone/>
            </a:pPr>
            <a:r>
              <a:rPr lang="en-GB" altLang="id-ID" sz="2000" i="1" smtClean="0"/>
              <a:t>How can a system communicate </a:t>
            </a:r>
          </a:p>
          <a:p>
            <a:pPr lvl="2" eaLnBrk="1" hangingPunct="1">
              <a:lnSpc>
                <a:spcPct val="90000"/>
              </a:lnSpc>
              <a:buFontTx/>
              <a:buNone/>
            </a:pPr>
            <a:r>
              <a:rPr lang="en-GB" altLang="id-ID" sz="2000" i="1" smtClean="0"/>
              <a:t>in a natural language such as English ?</a:t>
            </a:r>
          </a:p>
          <a:p>
            <a:pPr lvl="1" eaLnBrk="1" hangingPunct="1">
              <a:lnSpc>
                <a:spcPct val="90000"/>
              </a:lnSpc>
              <a:buFontTx/>
              <a:buNone/>
            </a:pPr>
            <a:r>
              <a:rPr lang="en-US" altLang="id-ID" sz="2000" smtClean="0"/>
              <a:t>Contoh : Information retrieval, summarization, understanding, generation, translation</a:t>
            </a:r>
          </a:p>
          <a:p>
            <a:pPr lvl="2" eaLnBrk="1" hangingPunct="1">
              <a:lnSpc>
                <a:spcPct val="90000"/>
              </a:lnSpc>
              <a:buFontTx/>
              <a:buNone/>
            </a:pPr>
            <a:endParaRPr lang="en-GB" altLang="id-ID" sz="2000" i="1" smtClean="0"/>
          </a:p>
          <a:p>
            <a:pPr eaLnBrk="1" hangingPunct="1">
              <a:lnSpc>
                <a:spcPct val="90000"/>
              </a:lnSpc>
              <a:spcBef>
                <a:spcPct val="50000"/>
              </a:spcBef>
            </a:pPr>
            <a:r>
              <a:rPr lang="en-US" altLang="id-ID" sz="2400" smtClean="0">
                <a:solidFill>
                  <a:srgbClr val="C00000"/>
                </a:solidFill>
              </a:rPr>
              <a:t>Machine Learning &amp; Neural Network</a:t>
            </a:r>
          </a:p>
          <a:p>
            <a:pPr eaLnBrk="1" hangingPunct="1">
              <a:lnSpc>
                <a:spcPct val="90000"/>
              </a:lnSpc>
              <a:spcBef>
                <a:spcPct val="0"/>
              </a:spcBef>
              <a:buFont typeface="Wingdings" panose="05000000000000000000" pitchFamily="2" charset="2"/>
              <a:buNone/>
            </a:pPr>
            <a:r>
              <a:rPr lang="en-GB" altLang="id-ID" sz="2400" smtClean="0"/>
              <a:t>	</a:t>
            </a:r>
            <a:r>
              <a:rPr lang="en-GB" altLang="id-ID" sz="2000" smtClean="0"/>
              <a:t>	</a:t>
            </a:r>
            <a:r>
              <a:rPr lang="en-GB" altLang="id-ID" sz="2000" i="1" smtClean="0"/>
              <a:t>How can a system learn from    	experience, or from past case data ?</a:t>
            </a:r>
          </a:p>
          <a:p>
            <a:pPr eaLnBrk="1" hangingPunct="1">
              <a:lnSpc>
                <a:spcPct val="90000"/>
              </a:lnSpc>
              <a:spcBef>
                <a:spcPct val="0"/>
              </a:spcBef>
              <a:buFont typeface="Wingdings" panose="05000000000000000000" pitchFamily="2" charset="2"/>
              <a:buNone/>
            </a:pPr>
            <a:r>
              <a:rPr lang="en-US" altLang="id-ID" sz="2000" smtClean="0"/>
              <a:t>	Contoh : Data mining, text mining, neural network, genetic algorithm</a:t>
            </a:r>
          </a:p>
        </p:txBody>
      </p:sp>
    </p:spTree>
  </p:cSld>
  <p:clrMapOvr>
    <a:masterClrMapping/>
  </p:clrMapOvr>
  <p:transition>
    <p:split/>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9B15480F-427B-49F2-860B-F9609C8AB54F}" type="slidenum">
              <a:rPr lang="en-US" altLang="id-ID"/>
              <a:pPr eaLnBrk="1" hangingPunct="1"/>
              <a:t>33</a:t>
            </a:fld>
            <a:endParaRPr lang="en-US" altLang="id-ID"/>
          </a:p>
        </p:txBody>
      </p:sp>
      <p:sp>
        <p:nvSpPr>
          <p:cNvPr id="34819" name="Rectangle 2"/>
          <p:cNvSpPr>
            <a:spLocks noGrp="1" noChangeArrowheads="1"/>
          </p:cNvSpPr>
          <p:nvPr>
            <p:ph type="title"/>
          </p:nvPr>
        </p:nvSpPr>
        <p:spPr/>
        <p:txBody>
          <a:bodyPr/>
          <a:lstStyle/>
          <a:p>
            <a:pPr eaLnBrk="1" hangingPunct="1"/>
            <a:r>
              <a:rPr lang="en-US" altLang="id-ID" smtClean="0">
                <a:solidFill>
                  <a:srgbClr val="C00000"/>
                </a:solidFill>
              </a:rPr>
              <a:t>Topik AI</a:t>
            </a:r>
          </a:p>
        </p:txBody>
      </p:sp>
      <p:sp>
        <p:nvSpPr>
          <p:cNvPr id="34820" name="Rectangle 3"/>
          <p:cNvSpPr>
            <a:spLocks noGrp="1" noChangeArrowheads="1"/>
          </p:cNvSpPr>
          <p:nvPr>
            <p:ph type="body" idx="1"/>
          </p:nvPr>
        </p:nvSpPr>
        <p:spPr>
          <a:xfrm>
            <a:off x="914400" y="1600200"/>
            <a:ext cx="8229600" cy="4525963"/>
          </a:xfrm>
        </p:spPr>
        <p:txBody>
          <a:bodyPr/>
          <a:lstStyle/>
          <a:p>
            <a:pPr eaLnBrk="1" hangingPunct="1">
              <a:lnSpc>
                <a:spcPct val="90000"/>
              </a:lnSpc>
              <a:spcBef>
                <a:spcPct val="50000"/>
              </a:spcBef>
            </a:pPr>
            <a:endParaRPr lang="en-US" altLang="id-ID" sz="2400" smtClean="0"/>
          </a:p>
          <a:p>
            <a:pPr eaLnBrk="1" hangingPunct="1">
              <a:lnSpc>
                <a:spcPct val="90000"/>
              </a:lnSpc>
              <a:spcBef>
                <a:spcPct val="50000"/>
              </a:spcBef>
            </a:pPr>
            <a:r>
              <a:rPr lang="en-US" altLang="id-ID" sz="2400" smtClean="0">
                <a:solidFill>
                  <a:srgbClr val="C00000"/>
                </a:solidFill>
              </a:rPr>
              <a:t>Agents</a:t>
            </a:r>
          </a:p>
          <a:p>
            <a:pPr eaLnBrk="1" hangingPunct="1">
              <a:lnSpc>
                <a:spcPct val="90000"/>
              </a:lnSpc>
              <a:spcBef>
                <a:spcPct val="0"/>
              </a:spcBef>
              <a:buFont typeface="Wingdings" panose="05000000000000000000" pitchFamily="2" charset="2"/>
              <a:buNone/>
            </a:pPr>
            <a:r>
              <a:rPr lang="en-GB" altLang="id-ID" sz="2400" smtClean="0"/>
              <a:t>		</a:t>
            </a:r>
            <a:r>
              <a:rPr lang="en-GB" altLang="id-ID" sz="2000" i="1" smtClean="0"/>
              <a:t>How can we develop and use practical “intelligent agents”?</a:t>
            </a:r>
          </a:p>
          <a:p>
            <a:pPr eaLnBrk="1" hangingPunct="1">
              <a:lnSpc>
                <a:spcPct val="90000"/>
              </a:lnSpc>
              <a:spcBef>
                <a:spcPct val="0"/>
              </a:spcBef>
              <a:buFont typeface="Wingdings" panose="05000000000000000000" pitchFamily="2" charset="2"/>
              <a:buNone/>
            </a:pPr>
            <a:r>
              <a:rPr lang="en-GB" altLang="id-ID" sz="2000" smtClean="0"/>
              <a:t>		Contoh :</a:t>
            </a:r>
            <a:r>
              <a:rPr lang="en-GB" altLang="id-ID" sz="2000" i="1" smtClean="0"/>
              <a:t> </a:t>
            </a:r>
            <a:r>
              <a:rPr lang="en-US" altLang="id-ID" sz="2000" smtClean="0"/>
              <a:t>intelligent assistants, internet agents</a:t>
            </a:r>
          </a:p>
          <a:p>
            <a:pPr eaLnBrk="1" hangingPunct="1">
              <a:lnSpc>
                <a:spcPct val="90000"/>
              </a:lnSpc>
            </a:pPr>
            <a:r>
              <a:rPr lang="en-US" altLang="id-ID" sz="2400" smtClean="0">
                <a:solidFill>
                  <a:srgbClr val="C00000"/>
                </a:solidFill>
              </a:rPr>
              <a:t>Machine Vision</a:t>
            </a:r>
          </a:p>
          <a:p>
            <a:pPr lvl="1" eaLnBrk="1" hangingPunct="1">
              <a:lnSpc>
                <a:spcPct val="90000"/>
              </a:lnSpc>
              <a:buFontTx/>
              <a:buNone/>
            </a:pPr>
            <a:r>
              <a:rPr lang="en-US" altLang="id-ID" sz="2400" smtClean="0"/>
              <a:t>Contoh : image analysis, recognition, scene understanding</a:t>
            </a:r>
          </a:p>
          <a:p>
            <a:pPr eaLnBrk="1" hangingPunct="1">
              <a:lnSpc>
                <a:spcPct val="90000"/>
              </a:lnSpc>
            </a:pPr>
            <a:r>
              <a:rPr lang="en-US" altLang="id-ID" sz="2400" smtClean="0">
                <a:solidFill>
                  <a:srgbClr val="C00000"/>
                </a:solidFill>
              </a:rPr>
              <a:t>Robotics</a:t>
            </a:r>
          </a:p>
          <a:p>
            <a:pPr lvl="1" eaLnBrk="1" hangingPunct="1">
              <a:lnSpc>
                <a:spcPct val="90000"/>
              </a:lnSpc>
              <a:buFontTx/>
              <a:buNone/>
            </a:pPr>
            <a:r>
              <a:rPr lang="en-US" altLang="id-ID" sz="2400" smtClean="0"/>
              <a:t>Contoh : grasping/manipulation, locomotion, motion planning, mapping</a:t>
            </a:r>
            <a:endParaRPr lang="en-GB" altLang="id-ID" sz="2400" i="1" smtClean="0"/>
          </a:p>
          <a:p>
            <a:pPr eaLnBrk="1" hangingPunct="1">
              <a:lnSpc>
                <a:spcPct val="90000"/>
              </a:lnSpc>
              <a:spcBef>
                <a:spcPct val="0"/>
              </a:spcBef>
              <a:buFont typeface="Wingdings" panose="05000000000000000000" pitchFamily="2" charset="2"/>
              <a:buNone/>
            </a:pPr>
            <a:endParaRPr lang="en-GB" altLang="id-ID" sz="2400" i="1" smtClean="0"/>
          </a:p>
          <a:p>
            <a:pPr eaLnBrk="1" hangingPunct="1">
              <a:lnSpc>
                <a:spcPct val="90000"/>
              </a:lnSpc>
              <a:spcBef>
                <a:spcPct val="0"/>
              </a:spcBef>
              <a:buFont typeface="Wingdings" panose="05000000000000000000" pitchFamily="2" charset="2"/>
              <a:buNone/>
            </a:pPr>
            <a:endParaRPr lang="en-GB" altLang="id-ID" sz="2400" i="1" smtClean="0"/>
          </a:p>
          <a:p>
            <a:pPr eaLnBrk="1" hangingPunct="1">
              <a:lnSpc>
                <a:spcPct val="90000"/>
              </a:lnSpc>
              <a:spcBef>
                <a:spcPct val="0"/>
              </a:spcBef>
              <a:buFont typeface="Wingdings" panose="05000000000000000000" pitchFamily="2" charset="2"/>
              <a:buNone/>
            </a:pPr>
            <a:endParaRPr lang="en-US" altLang="id-ID" sz="2400" i="1" smtClean="0"/>
          </a:p>
          <a:p>
            <a:pPr eaLnBrk="1" hangingPunct="1">
              <a:lnSpc>
                <a:spcPct val="90000"/>
              </a:lnSpc>
            </a:pPr>
            <a:endParaRPr lang="en-US" altLang="id-ID" sz="2400" smtClean="0"/>
          </a:p>
        </p:txBody>
      </p:sp>
    </p:spTree>
  </p:cSld>
  <p:clrMapOvr>
    <a:masterClrMapping/>
  </p:clrMapOvr>
  <p:transition>
    <p:split/>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5570" name="Rectangle 2"/>
          <p:cNvSpPr>
            <a:spLocks noChangeArrowheads="1"/>
          </p:cNvSpPr>
          <p:nvPr/>
        </p:nvSpPr>
        <p:spPr bwMode="auto">
          <a:xfrm flipV="1">
            <a:off x="990600" y="5791200"/>
            <a:ext cx="8153400" cy="228600"/>
          </a:xfrm>
          <a:prstGeom prst="rect">
            <a:avLst/>
          </a:prstGeom>
          <a:noFill/>
          <a:ln w="9525">
            <a:noFill/>
            <a:miter lim="800000"/>
            <a:headEnd/>
            <a:tailEnd/>
          </a:ln>
          <a:effectLst>
            <a:outerShdw dist="107763" dir="8100000" algn="ctr" rotWithShape="0">
              <a:schemeClr val="bg2"/>
            </a:outerShdw>
          </a:effectLst>
        </p:spPr>
        <p:txBody>
          <a:bodyPr rot="10800000"/>
          <a:lstStyle/>
          <a:p>
            <a:pPr eaLnBrk="0" hangingPunct="0">
              <a:buFontTx/>
              <a:buChar char="•"/>
              <a:defRPr/>
            </a:pPr>
            <a:endParaRPr lang="en-US" sz="3200" b="1">
              <a:solidFill>
                <a:srgbClr val="FFFFFF"/>
              </a:solidFill>
              <a:effectLst>
                <a:outerShdw blurRad="38100" dist="38100" dir="2700000" algn="tl">
                  <a:srgbClr val="C0C0C0"/>
                </a:outerShdw>
              </a:effectLst>
              <a:latin typeface="Arial" charset="0"/>
            </a:endParaRPr>
          </a:p>
        </p:txBody>
      </p:sp>
      <p:sp>
        <p:nvSpPr>
          <p:cNvPr id="35843" name="Text Box 3"/>
          <p:cNvSpPr txBox="1">
            <a:spLocks noChangeArrowheads="1"/>
          </p:cNvSpPr>
          <p:nvPr/>
        </p:nvSpPr>
        <p:spPr bwMode="auto">
          <a:xfrm>
            <a:off x="1470025" y="1516063"/>
            <a:ext cx="58737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spcBef>
                <a:spcPct val="50000"/>
              </a:spcBef>
            </a:pPr>
            <a:endParaRPr lang="id-ID" altLang="id-ID" sz="2800">
              <a:solidFill>
                <a:srgbClr val="F8F8F8"/>
              </a:solidFill>
            </a:endParaRPr>
          </a:p>
        </p:txBody>
      </p:sp>
      <p:sp>
        <p:nvSpPr>
          <p:cNvPr id="365572" name="Rectangle 4"/>
          <p:cNvSpPr>
            <a:spLocks noChangeArrowheads="1"/>
          </p:cNvSpPr>
          <p:nvPr/>
        </p:nvSpPr>
        <p:spPr bwMode="auto">
          <a:xfrm flipV="1">
            <a:off x="990600" y="6477000"/>
            <a:ext cx="8153400" cy="381000"/>
          </a:xfrm>
          <a:prstGeom prst="rect">
            <a:avLst/>
          </a:prstGeom>
          <a:noFill/>
          <a:ln w="9525">
            <a:noFill/>
            <a:miter lim="800000"/>
            <a:headEnd/>
            <a:tailEnd/>
          </a:ln>
          <a:effectLst>
            <a:outerShdw dist="107763" dir="8100000" algn="ctr" rotWithShape="0">
              <a:schemeClr val="bg2"/>
            </a:outerShdw>
          </a:effectLst>
        </p:spPr>
        <p:txBody>
          <a:bodyPr/>
          <a:lstStyle/>
          <a:p>
            <a:pPr algn="ctr" eaLnBrk="0" hangingPunct="0">
              <a:defRPr/>
            </a:pPr>
            <a:endParaRPr lang="en-US" sz="3200" b="1">
              <a:solidFill>
                <a:srgbClr val="FFFFFF"/>
              </a:solidFill>
              <a:effectLst>
                <a:outerShdw blurRad="38100" dist="38100" dir="2700000" algn="tl">
                  <a:srgbClr val="C0C0C0"/>
                </a:outerShdw>
              </a:effectLst>
              <a:latin typeface="Arial" charset="0"/>
            </a:endParaRPr>
          </a:p>
          <a:p>
            <a:pPr algn="ctr" eaLnBrk="0" hangingPunct="0">
              <a:defRPr/>
            </a:pPr>
            <a:endParaRPr lang="en-US" sz="3200" b="1">
              <a:solidFill>
                <a:srgbClr val="FFFFFF"/>
              </a:solidFill>
              <a:effectLst>
                <a:outerShdw blurRad="38100" dist="38100" dir="2700000" algn="tl">
                  <a:srgbClr val="C0C0C0"/>
                </a:outerShdw>
              </a:effectLst>
              <a:latin typeface="Arial" charset="0"/>
            </a:endParaRPr>
          </a:p>
        </p:txBody>
      </p:sp>
      <p:sp>
        <p:nvSpPr>
          <p:cNvPr id="35845" name="Oval 6"/>
          <p:cNvSpPr>
            <a:spLocks noChangeArrowheads="1"/>
          </p:cNvSpPr>
          <p:nvPr/>
        </p:nvSpPr>
        <p:spPr bwMode="auto">
          <a:xfrm>
            <a:off x="2998788" y="0"/>
            <a:ext cx="3490912" cy="3806825"/>
          </a:xfrm>
          <a:prstGeom prst="ellipse">
            <a:avLst/>
          </a:prstGeom>
          <a:gradFill rotWithShape="0">
            <a:gsLst>
              <a:gs pos="0">
                <a:srgbClr val="008000"/>
              </a:gs>
              <a:gs pos="100000">
                <a:srgbClr val="004800"/>
              </a:gs>
            </a:gsLst>
            <a:path path="shape">
              <a:fillToRect l="50000" t="50000" r="50000" b="50000"/>
            </a:path>
          </a:gradFill>
          <a:ln>
            <a:noFill/>
          </a:ln>
          <a:extLst>
            <a:ext uri="{91240B29-F687-4F45-9708-019B960494DF}">
              <a14:hiddenLine xmlns:a14="http://schemas.microsoft.com/office/drawing/2010/main" w="317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endParaRPr lang="en-GB" altLang="id-ID" sz="2400">
              <a:latin typeface="Times New Roman" panose="02020603050405020304" pitchFamily="18" charset="0"/>
            </a:endParaRPr>
          </a:p>
        </p:txBody>
      </p:sp>
      <p:grpSp>
        <p:nvGrpSpPr>
          <p:cNvPr id="35846" name="Group 7"/>
          <p:cNvGrpSpPr>
            <a:grpSpLocks/>
          </p:cNvGrpSpPr>
          <p:nvPr/>
        </p:nvGrpSpPr>
        <p:grpSpPr bwMode="auto">
          <a:xfrm>
            <a:off x="3898900" y="2374900"/>
            <a:ext cx="3873500" cy="3644900"/>
            <a:chOff x="2456" y="2151"/>
            <a:chExt cx="2200" cy="2013"/>
          </a:xfrm>
        </p:grpSpPr>
        <p:sp>
          <p:nvSpPr>
            <p:cNvPr id="35855" name="Oval 8"/>
            <p:cNvSpPr>
              <a:spLocks noChangeArrowheads="1"/>
            </p:cNvSpPr>
            <p:nvPr/>
          </p:nvSpPr>
          <p:spPr bwMode="auto">
            <a:xfrm>
              <a:off x="2456" y="2165"/>
              <a:ext cx="2200" cy="1999"/>
            </a:xfrm>
            <a:prstGeom prst="ellipse">
              <a:avLst/>
            </a:prstGeom>
            <a:gradFill rotWithShape="0">
              <a:gsLst>
                <a:gs pos="0">
                  <a:srgbClr val="FF6600"/>
                </a:gs>
                <a:gs pos="100000">
                  <a:srgbClr val="752F00"/>
                </a:gs>
              </a:gsLst>
              <a:path path="shape">
                <a:fillToRect l="50000" t="50000" r="50000" b="50000"/>
              </a:path>
            </a:gradFill>
            <a:ln>
              <a:noFill/>
            </a:ln>
            <a:extLst>
              <a:ext uri="{91240B29-F687-4F45-9708-019B960494DF}">
                <a14:hiddenLine xmlns:a14="http://schemas.microsoft.com/office/drawing/2010/main" w="317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id-ID" altLang="id-ID"/>
            </a:p>
          </p:txBody>
        </p:sp>
        <p:sp>
          <p:nvSpPr>
            <p:cNvPr id="35856" name="Freeform 9"/>
            <p:cNvSpPr>
              <a:spLocks/>
            </p:cNvSpPr>
            <p:nvPr/>
          </p:nvSpPr>
          <p:spPr bwMode="auto">
            <a:xfrm>
              <a:off x="2996" y="2151"/>
              <a:ext cx="1067" cy="794"/>
            </a:xfrm>
            <a:custGeom>
              <a:avLst/>
              <a:gdLst>
                <a:gd name="T0" fmla="*/ 1067 w 1067"/>
                <a:gd name="T1" fmla="*/ 123 h 794"/>
                <a:gd name="T2" fmla="*/ 996 w 1067"/>
                <a:gd name="T3" fmla="*/ 83 h 794"/>
                <a:gd name="T4" fmla="*/ 911 w 1067"/>
                <a:gd name="T5" fmla="*/ 54 h 794"/>
                <a:gd name="T6" fmla="*/ 822 w 1067"/>
                <a:gd name="T7" fmla="*/ 28 h 794"/>
                <a:gd name="T8" fmla="*/ 732 w 1067"/>
                <a:gd name="T9" fmla="*/ 14 h 794"/>
                <a:gd name="T10" fmla="*/ 652 w 1067"/>
                <a:gd name="T11" fmla="*/ 5 h 794"/>
                <a:gd name="T12" fmla="*/ 558 w 1067"/>
                <a:gd name="T13" fmla="*/ 0 h 794"/>
                <a:gd name="T14" fmla="*/ 461 w 1067"/>
                <a:gd name="T15" fmla="*/ 5 h 794"/>
                <a:gd name="T16" fmla="*/ 363 w 1067"/>
                <a:gd name="T17" fmla="*/ 15 h 794"/>
                <a:gd name="T18" fmla="*/ 276 w 1067"/>
                <a:gd name="T19" fmla="*/ 33 h 794"/>
                <a:gd name="T20" fmla="*/ 186 w 1067"/>
                <a:gd name="T21" fmla="*/ 59 h 794"/>
                <a:gd name="T22" fmla="*/ 89 w 1067"/>
                <a:gd name="T23" fmla="*/ 95 h 794"/>
                <a:gd name="T24" fmla="*/ 17 w 1067"/>
                <a:gd name="T25" fmla="*/ 129 h 794"/>
                <a:gd name="T26" fmla="*/ 23 w 1067"/>
                <a:gd name="T27" fmla="*/ 157 h 794"/>
                <a:gd name="T28" fmla="*/ 67 w 1067"/>
                <a:gd name="T29" fmla="*/ 185 h 794"/>
                <a:gd name="T30" fmla="*/ 108 w 1067"/>
                <a:gd name="T31" fmla="*/ 215 h 794"/>
                <a:gd name="T32" fmla="*/ 168 w 1067"/>
                <a:gd name="T33" fmla="*/ 262 h 794"/>
                <a:gd name="T34" fmla="*/ 228 w 1067"/>
                <a:gd name="T35" fmla="*/ 313 h 794"/>
                <a:gd name="T36" fmla="*/ 276 w 1067"/>
                <a:gd name="T37" fmla="*/ 362 h 794"/>
                <a:gd name="T38" fmla="*/ 320 w 1067"/>
                <a:gd name="T39" fmla="*/ 413 h 794"/>
                <a:gd name="T40" fmla="*/ 369 w 1067"/>
                <a:gd name="T41" fmla="*/ 481 h 794"/>
                <a:gd name="T42" fmla="*/ 415 w 1067"/>
                <a:gd name="T43" fmla="*/ 554 h 794"/>
                <a:gd name="T44" fmla="*/ 455 w 1067"/>
                <a:gd name="T45" fmla="*/ 628 h 794"/>
                <a:gd name="T46" fmla="*/ 486 w 1067"/>
                <a:gd name="T47" fmla="*/ 707 h 794"/>
                <a:gd name="T48" fmla="*/ 502 w 1067"/>
                <a:gd name="T49" fmla="*/ 775 h 794"/>
                <a:gd name="T50" fmla="*/ 538 w 1067"/>
                <a:gd name="T51" fmla="*/ 778 h 794"/>
                <a:gd name="T52" fmla="*/ 606 w 1067"/>
                <a:gd name="T53" fmla="*/ 741 h 794"/>
                <a:gd name="T54" fmla="*/ 670 w 1067"/>
                <a:gd name="T55" fmla="*/ 701 h 794"/>
                <a:gd name="T56" fmla="*/ 762 w 1067"/>
                <a:gd name="T57" fmla="*/ 630 h 794"/>
                <a:gd name="T58" fmla="*/ 824 w 1067"/>
                <a:gd name="T59" fmla="*/ 572 h 794"/>
                <a:gd name="T60" fmla="*/ 881 w 1067"/>
                <a:gd name="T61" fmla="*/ 505 h 794"/>
                <a:gd name="T62" fmla="*/ 934 w 1067"/>
                <a:gd name="T63" fmla="*/ 436 h 794"/>
                <a:gd name="T64" fmla="*/ 983 w 1067"/>
                <a:gd name="T65" fmla="*/ 356 h 794"/>
                <a:gd name="T66" fmla="*/ 1024 w 1067"/>
                <a:gd name="T67" fmla="*/ 279 h 794"/>
                <a:gd name="T68" fmla="*/ 1052 w 1067"/>
                <a:gd name="T69" fmla="*/ 191 h 794"/>
                <a:gd name="T70" fmla="*/ 1067 w 1067"/>
                <a:gd name="T71" fmla="*/ 138 h 794"/>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067"/>
                <a:gd name="T109" fmla="*/ 0 h 794"/>
                <a:gd name="T110" fmla="*/ 1067 w 1067"/>
                <a:gd name="T111" fmla="*/ 794 h 794"/>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067" h="794">
                  <a:moveTo>
                    <a:pt x="1067" y="138"/>
                  </a:moveTo>
                  <a:lnTo>
                    <a:pt x="1067" y="123"/>
                  </a:lnTo>
                  <a:lnTo>
                    <a:pt x="1032" y="102"/>
                  </a:lnTo>
                  <a:lnTo>
                    <a:pt x="996" y="83"/>
                  </a:lnTo>
                  <a:lnTo>
                    <a:pt x="955" y="67"/>
                  </a:lnTo>
                  <a:lnTo>
                    <a:pt x="911" y="54"/>
                  </a:lnTo>
                  <a:lnTo>
                    <a:pt x="867" y="40"/>
                  </a:lnTo>
                  <a:lnTo>
                    <a:pt x="822" y="28"/>
                  </a:lnTo>
                  <a:lnTo>
                    <a:pt x="775" y="19"/>
                  </a:lnTo>
                  <a:lnTo>
                    <a:pt x="732" y="14"/>
                  </a:lnTo>
                  <a:lnTo>
                    <a:pt x="691" y="8"/>
                  </a:lnTo>
                  <a:lnTo>
                    <a:pt x="652" y="5"/>
                  </a:lnTo>
                  <a:lnTo>
                    <a:pt x="609" y="3"/>
                  </a:lnTo>
                  <a:lnTo>
                    <a:pt x="558" y="0"/>
                  </a:lnTo>
                  <a:lnTo>
                    <a:pt x="511" y="3"/>
                  </a:lnTo>
                  <a:lnTo>
                    <a:pt x="461" y="5"/>
                  </a:lnTo>
                  <a:lnTo>
                    <a:pt x="417" y="8"/>
                  </a:lnTo>
                  <a:lnTo>
                    <a:pt x="363" y="15"/>
                  </a:lnTo>
                  <a:lnTo>
                    <a:pt x="320" y="24"/>
                  </a:lnTo>
                  <a:lnTo>
                    <a:pt x="276" y="33"/>
                  </a:lnTo>
                  <a:lnTo>
                    <a:pt x="232" y="45"/>
                  </a:lnTo>
                  <a:lnTo>
                    <a:pt x="186" y="59"/>
                  </a:lnTo>
                  <a:lnTo>
                    <a:pt x="136" y="76"/>
                  </a:lnTo>
                  <a:lnTo>
                    <a:pt x="89" y="95"/>
                  </a:lnTo>
                  <a:lnTo>
                    <a:pt x="54" y="110"/>
                  </a:lnTo>
                  <a:lnTo>
                    <a:pt x="17" y="129"/>
                  </a:lnTo>
                  <a:lnTo>
                    <a:pt x="0" y="144"/>
                  </a:lnTo>
                  <a:lnTo>
                    <a:pt x="23" y="157"/>
                  </a:lnTo>
                  <a:lnTo>
                    <a:pt x="46" y="172"/>
                  </a:lnTo>
                  <a:lnTo>
                    <a:pt x="67" y="185"/>
                  </a:lnTo>
                  <a:lnTo>
                    <a:pt x="89" y="200"/>
                  </a:lnTo>
                  <a:lnTo>
                    <a:pt x="108" y="215"/>
                  </a:lnTo>
                  <a:lnTo>
                    <a:pt x="145" y="242"/>
                  </a:lnTo>
                  <a:lnTo>
                    <a:pt x="168" y="262"/>
                  </a:lnTo>
                  <a:lnTo>
                    <a:pt x="197" y="285"/>
                  </a:lnTo>
                  <a:lnTo>
                    <a:pt x="228" y="313"/>
                  </a:lnTo>
                  <a:lnTo>
                    <a:pt x="253" y="335"/>
                  </a:lnTo>
                  <a:lnTo>
                    <a:pt x="276" y="362"/>
                  </a:lnTo>
                  <a:lnTo>
                    <a:pt x="300" y="388"/>
                  </a:lnTo>
                  <a:lnTo>
                    <a:pt x="320" y="413"/>
                  </a:lnTo>
                  <a:lnTo>
                    <a:pt x="343" y="444"/>
                  </a:lnTo>
                  <a:lnTo>
                    <a:pt x="369" y="481"/>
                  </a:lnTo>
                  <a:lnTo>
                    <a:pt x="396" y="523"/>
                  </a:lnTo>
                  <a:lnTo>
                    <a:pt x="415" y="554"/>
                  </a:lnTo>
                  <a:lnTo>
                    <a:pt x="433" y="588"/>
                  </a:lnTo>
                  <a:lnTo>
                    <a:pt x="455" y="628"/>
                  </a:lnTo>
                  <a:lnTo>
                    <a:pt x="471" y="670"/>
                  </a:lnTo>
                  <a:lnTo>
                    <a:pt x="486" y="707"/>
                  </a:lnTo>
                  <a:lnTo>
                    <a:pt x="499" y="744"/>
                  </a:lnTo>
                  <a:lnTo>
                    <a:pt x="502" y="775"/>
                  </a:lnTo>
                  <a:lnTo>
                    <a:pt x="504" y="794"/>
                  </a:lnTo>
                  <a:lnTo>
                    <a:pt x="538" y="778"/>
                  </a:lnTo>
                  <a:lnTo>
                    <a:pt x="576" y="757"/>
                  </a:lnTo>
                  <a:lnTo>
                    <a:pt x="606" y="741"/>
                  </a:lnTo>
                  <a:lnTo>
                    <a:pt x="639" y="718"/>
                  </a:lnTo>
                  <a:lnTo>
                    <a:pt x="670" y="701"/>
                  </a:lnTo>
                  <a:lnTo>
                    <a:pt x="716" y="668"/>
                  </a:lnTo>
                  <a:lnTo>
                    <a:pt x="762" y="630"/>
                  </a:lnTo>
                  <a:lnTo>
                    <a:pt x="798" y="600"/>
                  </a:lnTo>
                  <a:lnTo>
                    <a:pt x="824" y="572"/>
                  </a:lnTo>
                  <a:lnTo>
                    <a:pt x="854" y="539"/>
                  </a:lnTo>
                  <a:lnTo>
                    <a:pt x="881" y="505"/>
                  </a:lnTo>
                  <a:lnTo>
                    <a:pt x="909" y="471"/>
                  </a:lnTo>
                  <a:lnTo>
                    <a:pt x="934" y="436"/>
                  </a:lnTo>
                  <a:lnTo>
                    <a:pt x="960" y="396"/>
                  </a:lnTo>
                  <a:lnTo>
                    <a:pt x="983" y="356"/>
                  </a:lnTo>
                  <a:lnTo>
                    <a:pt x="1006" y="314"/>
                  </a:lnTo>
                  <a:lnTo>
                    <a:pt x="1024" y="279"/>
                  </a:lnTo>
                  <a:lnTo>
                    <a:pt x="1039" y="236"/>
                  </a:lnTo>
                  <a:lnTo>
                    <a:pt x="1052" y="191"/>
                  </a:lnTo>
                  <a:lnTo>
                    <a:pt x="1067" y="136"/>
                  </a:lnTo>
                  <a:lnTo>
                    <a:pt x="1067" y="138"/>
                  </a:lnTo>
                  <a:close/>
                </a:path>
              </a:pathLst>
            </a:custGeom>
            <a:gradFill rotWithShape="0">
              <a:gsLst>
                <a:gs pos="0">
                  <a:srgbClr val="008000"/>
                </a:gs>
                <a:gs pos="100000">
                  <a:srgbClr val="FF6600"/>
                </a:gs>
              </a:gsLst>
              <a:lin ang="5400000" scaled="1"/>
            </a:gradFill>
            <a:ln>
              <a:noFill/>
            </a:ln>
            <a:extLst>
              <a:ext uri="{91240B29-F687-4F45-9708-019B960494DF}">
                <a14:hiddenLine xmlns:a14="http://schemas.microsoft.com/office/drawing/2010/main" w="1905">
                  <a:solidFill>
                    <a:srgbClr val="000000"/>
                  </a:solidFill>
                  <a:prstDash val="sysDot"/>
                  <a:round/>
                  <a:headEnd/>
                  <a:tailEnd/>
                </a14:hiddenLine>
              </a:ext>
            </a:extLst>
          </p:spPr>
          <p:txBody>
            <a:bodyPr/>
            <a:lstStyle/>
            <a:p>
              <a:endParaRPr lang="id-ID"/>
            </a:p>
          </p:txBody>
        </p:sp>
      </p:grpSp>
      <p:grpSp>
        <p:nvGrpSpPr>
          <p:cNvPr id="35847" name="Group 10"/>
          <p:cNvGrpSpPr>
            <a:grpSpLocks/>
          </p:cNvGrpSpPr>
          <p:nvPr/>
        </p:nvGrpSpPr>
        <p:grpSpPr bwMode="auto">
          <a:xfrm>
            <a:off x="1676400" y="2373313"/>
            <a:ext cx="3921125" cy="3646487"/>
            <a:chOff x="1326" y="2258"/>
            <a:chExt cx="2200" cy="2000"/>
          </a:xfrm>
        </p:grpSpPr>
        <p:grpSp>
          <p:nvGrpSpPr>
            <p:cNvPr id="35851" name="Group 11"/>
            <p:cNvGrpSpPr>
              <a:grpSpLocks/>
            </p:cNvGrpSpPr>
            <p:nvPr/>
          </p:nvGrpSpPr>
          <p:grpSpPr bwMode="auto">
            <a:xfrm>
              <a:off x="1326" y="2258"/>
              <a:ext cx="2199" cy="2000"/>
              <a:chOff x="1326" y="2258"/>
              <a:chExt cx="2199" cy="2000"/>
            </a:xfrm>
          </p:grpSpPr>
          <p:sp>
            <p:nvSpPr>
              <p:cNvPr id="35853" name="Oval 12"/>
              <p:cNvSpPr>
                <a:spLocks noChangeArrowheads="1"/>
              </p:cNvSpPr>
              <p:nvPr/>
            </p:nvSpPr>
            <p:spPr bwMode="auto">
              <a:xfrm>
                <a:off x="1326" y="2259"/>
                <a:ext cx="2199" cy="1999"/>
              </a:xfrm>
              <a:prstGeom prst="ellipse">
                <a:avLst/>
              </a:prstGeom>
              <a:gradFill rotWithShape="0">
                <a:gsLst>
                  <a:gs pos="0">
                    <a:srgbClr val="0000CC"/>
                  </a:gs>
                  <a:gs pos="100000">
                    <a:srgbClr val="000072"/>
                  </a:gs>
                </a:gsLst>
                <a:path path="shape">
                  <a:fillToRect l="50000" t="50000" r="50000" b="50000"/>
                </a:path>
              </a:gradFill>
              <a:ln>
                <a:noFill/>
              </a:ln>
              <a:extLst>
                <a:ext uri="{91240B29-F687-4F45-9708-019B960494DF}">
                  <a14:hiddenLine xmlns:a14="http://schemas.microsoft.com/office/drawing/2010/main" w="317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id-ID" altLang="id-ID"/>
              </a:p>
            </p:txBody>
          </p:sp>
          <p:sp>
            <p:nvSpPr>
              <p:cNvPr id="35854" name="Freeform 13"/>
              <p:cNvSpPr>
                <a:spLocks/>
              </p:cNvSpPr>
              <p:nvPr/>
            </p:nvSpPr>
            <p:spPr bwMode="auto">
              <a:xfrm>
                <a:off x="1913" y="2258"/>
                <a:ext cx="1090" cy="792"/>
              </a:xfrm>
              <a:custGeom>
                <a:avLst/>
                <a:gdLst>
                  <a:gd name="T0" fmla="*/ 24 w 1090"/>
                  <a:gd name="T1" fmla="*/ 103 h 792"/>
                  <a:gd name="T2" fmla="*/ 115 w 1090"/>
                  <a:gd name="T3" fmla="*/ 68 h 792"/>
                  <a:gd name="T4" fmla="*/ 192 w 1090"/>
                  <a:gd name="T5" fmla="*/ 41 h 792"/>
                  <a:gd name="T6" fmla="*/ 289 w 1090"/>
                  <a:gd name="T7" fmla="*/ 20 h 792"/>
                  <a:gd name="T8" fmla="*/ 377 w 1090"/>
                  <a:gd name="T9" fmla="*/ 7 h 792"/>
                  <a:gd name="T10" fmla="*/ 464 w 1090"/>
                  <a:gd name="T11" fmla="*/ 0 h 792"/>
                  <a:gd name="T12" fmla="*/ 558 w 1090"/>
                  <a:gd name="T13" fmla="*/ 0 h 792"/>
                  <a:gd name="T14" fmla="*/ 663 w 1090"/>
                  <a:gd name="T15" fmla="*/ 9 h 792"/>
                  <a:gd name="T16" fmla="*/ 747 w 1090"/>
                  <a:gd name="T17" fmla="*/ 22 h 792"/>
                  <a:gd name="T18" fmla="*/ 837 w 1090"/>
                  <a:gd name="T19" fmla="*/ 43 h 792"/>
                  <a:gd name="T20" fmla="*/ 924 w 1090"/>
                  <a:gd name="T21" fmla="*/ 74 h 792"/>
                  <a:gd name="T22" fmla="*/ 1014 w 1090"/>
                  <a:gd name="T23" fmla="*/ 108 h 792"/>
                  <a:gd name="T24" fmla="*/ 1090 w 1090"/>
                  <a:gd name="T25" fmla="*/ 143 h 792"/>
                  <a:gd name="T26" fmla="*/ 1031 w 1090"/>
                  <a:gd name="T27" fmla="*/ 176 h 792"/>
                  <a:gd name="T28" fmla="*/ 975 w 1090"/>
                  <a:gd name="T29" fmla="*/ 213 h 792"/>
                  <a:gd name="T30" fmla="*/ 926 w 1090"/>
                  <a:gd name="T31" fmla="*/ 251 h 792"/>
                  <a:gd name="T32" fmla="*/ 875 w 1090"/>
                  <a:gd name="T33" fmla="*/ 294 h 792"/>
                  <a:gd name="T34" fmla="*/ 816 w 1090"/>
                  <a:gd name="T35" fmla="*/ 348 h 792"/>
                  <a:gd name="T36" fmla="*/ 775 w 1090"/>
                  <a:gd name="T37" fmla="*/ 391 h 792"/>
                  <a:gd name="T38" fmla="*/ 727 w 1090"/>
                  <a:gd name="T39" fmla="*/ 448 h 792"/>
                  <a:gd name="T40" fmla="*/ 674 w 1090"/>
                  <a:gd name="T41" fmla="*/ 524 h 792"/>
                  <a:gd name="T42" fmla="*/ 635 w 1090"/>
                  <a:gd name="T43" fmla="*/ 589 h 792"/>
                  <a:gd name="T44" fmla="*/ 597 w 1090"/>
                  <a:gd name="T45" fmla="*/ 678 h 792"/>
                  <a:gd name="T46" fmla="*/ 576 w 1090"/>
                  <a:gd name="T47" fmla="*/ 737 h 792"/>
                  <a:gd name="T48" fmla="*/ 564 w 1090"/>
                  <a:gd name="T49" fmla="*/ 792 h 792"/>
                  <a:gd name="T50" fmla="*/ 497 w 1090"/>
                  <a:gd name="T51" fmla="*/ 758 h 792"/>
                  <a:gd name="T52" fmla="*/ 435 w 1090"/>
                  <a:gd name="T53" fmla="*/ 719 h 792"/>
                  <a:gd name="T54" fmla="*/ 358 w 1090"/>
                  <a:gd name="T55" fmla="*/ 669 h 792"/>
                  <a:gd name="T56" fmla="*/ 276 w 1090"/>
                  <a:gd name="T57" fmla="*/ 601 h 792"/>
                  <a:gd name="T58" fmla="*/ 218 w 1090"/>
                  <a:gd name="T59" fmla="*/ 540 h 792"/>
                  <a:gd name="T60" fmla="*/ 162 w 1090"/>
                  <a:gd name="T61" fmla="*/ 472 h 792"/>
                  <a:gd name="T62" fmla="*/ 111 w 1090"/>
                  <a:gd name="T63" fmla="*/ 397 h 792"/>
                  <a:gd name="T64" fmla="*/ 66 w 1090"/>
                  <a:gd name="T65" fmla="*/ 314 h 792"/>
                  <a:gd name="T66" fmla="*/ 33 w 1090"/>
                  <a:gd name="T67" fmla="*/ 237 h 792"/>
                  <a:gd name="T68" fmla="*/ 10 w 1090"/>
                  <a:gd name="T69" fmla="*/ 169 h 792"/>
                  <a:gd name="T70" fmla="*/ 0 w 1090"/>
                  <a:gd name="T71" fmla="*/ 111 h 79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090"/>
                  <a:gd name="T109" fmla="*/ 0 h 792"/>
                  <a:gd name="T110" fmla="*/ 1090 w 1090"/>
                  <a:gd name="T111" fmla="*/ 792 h 792"/>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090" h="792">
                    <a:moveTo>
                      <a:pt x="3" y="114"/>
                    </a:moveTo>
                    <a:lnTo>
                      <a:pt x="24" y="103"/>
                    </a:lnTo>
                    <a:lnTo>
                      <a:pt x="69" y="83"/>
                    </a:lnTo>
                    <a:lnTo>
                      <a:pt x="115" y="68"/>
                    </a:lnTo>
                    <a:lnTo>
                      <a:pt x="148" y="55"/>
                    </a:lnTo>
                    <a:lnTo>
                      <a:pt x="192" y="41"/>
                    </a:lnTo>
                    <a:lnTo>
                      <a:pt x="243" y="29"/>
                    </a:lnTo>
                    <a:lnTo>
                      <a:pt x="289" y="20"/>
                    </a:lnTo>
                    <a:lnTo>
                      <a:pt x="335" y="13"/>
                    </a:lnTo>
                    <a:lnTo>
                      <a:pt x="377" y="7"/>
                    </a:lnTo>
                    <a:lnTo>
                      <a:pt x="420" y="4"/>
                    </a:lnTo>
                    <a:lnTo>
                      <a:pt x="464" y="0"/>
                    </a:lnTo>
                    <a:lnTo>
                      <a:pt x="512" y="0"/>
                    </a:lnTo>
                    <a:lnTo>
                      <a:pt x="558" y="0"/>
                    </a:lnTo>
                    <a:lnTo>
                      <a:pt x="609" y="4"/>
                    </a:lnTo>
                    <a:lnTo>
                      <a:pt x="663" y="9"/>
                    </a:lnTo>
                    <a:lnTo>
                      <a:pt x="704" y="15"/>
                    </a:lnTo>
                    <a:lnTo>
                      <a:pt x="747" y="22"/>
                    </a:lnTo>
                    <a:lnTo>
                      <a:pt x="793" y="32"/>
                    </a:lnTo>
                    <a:lnTo>
                      <a:pt x="837" y="43"/>
                    </a:lnTo>
                    <a:lnTo>
                      <a:pt x="878" y="56"/>
                    </a:lnTo>
                    <a:lnTo>
                      <a:pt x="924" y="74"/>
                    </a:lnTo>
                    <a:lnTo>
                      <a:pt x="968" y="89"/>
                    </a:lnTo>
                    <a:lnTo>
                      <a:pt x="1014" y="108"/>
                    </a:lnTo>
                    <a:lnTo>
                      <a:pt x="1050" y="123"/>
                    </a:lnTo>
                    <a:lnTo>
                      <a:pt x="1090" y="143"/>
                    </a:lnTo>
                    <a:lnTo>
                      <a:pt x="1062" y="157"/>
                    </a:lnTo>
                    <a:lnTo>
                      <a:pt x="1031" y="176"/>
                    </a:lnTo>
                    <a:lnTo>
                      <a:pt x="1004" y="197"/>
                    </a:lnTo>
                    <a:lnTo>
                      <a:pt x="975" y="213"/>
                    </a:lnTo>
                    <a:lnTo>
                      <a:pt x="955" y="226"/>
                    </a:lnTo>
                    <a:lnTo>
                      <a:pt x="926" y="251"/>
                    </a:lnTo>
                    <a:lnTo>
                      <a:pt x="899" y="274"/>
                    </a:lnTo>
                    <a:lnTo>
                      <a:pt x="875" y="294"/>
                    </a:lnTo>
                    <a:lnTo>
                      <a:pt x="847" y="320"/>
                    </a:lnTo>
                    <a:lnTo>
                      <a:pt x="816" y="348"/>
                    </a:lnTo>
                    <a:lnTo>
                      <a:pt x="794" y="370"/>
                    </a:lnTo>
                    <a:lnTo>
                      <a:pt x="775" y="391"/>
                    </a:lnTo>
                    <a:lnTo>
                      <a:pt x="752" y="417"/>
                    </a:lnTo>
                    <a:lnTo>
                      <a:pt x="727" y="448"/>
                    </a:lnTo>
                    <a:lnTo>
                      <a:pt x="701" y="482"/>
                    </a:lnTo>
                    <a:lnTo>
                      <a:pt x="674" y="524"/>
                    </a:lnTo>
                    <a:lnTo>
                      <a:pt x="655" y="555"/>
                    </a:lnTo>
                    <a:lnTo>
                      <a:pt x="635" y="589"/>
                    </a:lnTo>
                    <a:lnTo>
                      <a:pt x="617" y="629"/>
                    </a:lnTo>
                    <a:lnTo>
                      <a:pt x="597" y="678"/>
                    </a:lnTo>
                    <a:lnTo>
                      <a:pt x="586" y="712"/>
                    </a:lnTo>
                    <a:lnTo>
                      <a:pt x="576" y="737"/>
                    </a:lnTo>
                    <a:lnTo>
                      <a:pt x="568" y="768"/>
                    </a:lnTo>
                    <a:lnTo>
                      <a:pt x="564" y="792"/>
                    </a:lnTo>
                    <a:lnTo>
                      <a:pt x="535" y="779"/>
                    </a:lnTo>
                    <a:lnTo>
                      <a:pt x="497" y="758"/>
                    </a:lnTo>
                    <a:lnTo>
                      <a:pt x="468" y="742"/>
                    </a:lnTo>
                    <a:lnTo>
                      <a:pt x="435" y="719"/>
                    </a:lnTo>
                    <a:lnTo>
                      <a:pt x="404" y="702"/>
                    </a:lnTo>
                    <a:lnTo>
                      <a:pt x="358" y="669"/>
                    </a:lnTo>
                    <a:lnTo>
                      <a:pt x="312" y="631"/>
                    </a:lnTo>
                    <a:lnTo>
                      <a:pt x="276" y="601"/>
                    </a:lnTo>
                    <a:lnTo>
                      <a:pt x="248" y="574"/>
                    </a:lnTo>
                    <a:lnTo>
                      <a:pt x="218" y="540"/>
                    </a:lnTo>
                    <a:lnTo>
                      <a:pt x="189" y="506"/>
                    </a:lnTo>
                    <a:lnTo>
                      <a:pt x="162" y="472"/>
                    </a:lnTo>
                    <a:lnTo>
                      <a:pt x="138" y="437"/>
                    </a:lnTo>
                    <a:lnTo>
                      <a:pt x="111" y="397"/>
                    </a:lnTo>
                    <a:lnTo>
                      <a:pt x="88" y="357"/>
                    </a:lnTo>
                    <a:lnTo>
                      <a:pt x="66" y="314"/>
                    </a:lnTo>
                    <a:lnTo>
                      <a:pt x="47" y="277"/>
                    </a:lnTo>
                    <a:lnTo>
                      <a:pt x="33" y="237"/>
                    </a:lnTo>
                    <a:lnTo>
                      <a:pt x="20" y="200"/>
                    </a:lnTo>
                    <a:lnTo>
                      <a:pt x="10" y="169"/>
                    </a:lnTo>
                    <a:lnTo>
                      <a:pt x="3" y="143"/>
                    </a:lnTo>
                    <a:lnTo>
                      <a:pt x="0" y="111"/>
                    </a:lnTo>
                    <a:lnTo>
                      <a:pt x="3" y="114"/>
                    </a:lnTo>
                    <a:close/>
                  </a:path>
                </a:pathLst>
              </a:custGeom>
              <a:gradFill rotWithShape="0">
                <a:gsLst>
                  <a:gs pos="0">
                    <a:srgbClr val="008000"/>
                  </a:gs>
                  <a:gs pos="100000">
                    <a:srgbClr val="000099"/>
                  </a:gs>
                </a:gsLst>
                <a:lin ang="5400000" scaled="1"/>
              </a:gradFill>
              <a:ln>
                <a:noFill/>
              </a:ln>
              <a:extLst>
                <a:ext uri="{91240B29-F687-4F45-9708-019B960494DF}">
                  <a14:hiddenLine xmlns:a14="http://schemas.microsoft.com/office/drawing/2010/main" w="1905">
                    <a:solidFill>
                      <a:srgbClr val="000000"/>
                    </a:solidFill>
                    <a:prstDash val="sysDot"/>
                    <a:round/>
                    <a:headEnd/>
                    <a:tailEnd/>
                  </a14:hiddenLine>
                </a:ext>
              </a:extLst>
            </p:spPr>
            <p:txBody>
              <a:bodyPr/>
              <a:lstStyle/>
              <a:p>
                <a:endParaRPr lang="id-ID"/>
              </a:p>
            </p:txBody>
          </p:sp>
        </p:grpSp>
        <p:sp>
          <p:nvSpPr>
            <p:cNvPr id="35852" name="Freeform 14"/>
            <p:cNvSpPr>
              <a:spLocks/>
            </p:cNvSpPr>
            <p:nvPr/>
          </p:nvSpPr>
          <p:spPr bwMode="auto">
            <a:xfrm>
              <a:off x="2453" y="3048"/>
              <a:ext cx="1073" cy="1078"/>
            </a:xfrm>
            <a:custGeom>
              <a:avLst/>
              <a:gdLst>
                <a:gd name="T0" fmla="*/ 54 w 1073"/>
                <a:gd name="T1" fmla="*/ 20 h 1078"/>
                <a:gd name="T2" fmla="*/ 116 w 1073"/>
                <a:gd name="T3" fmla="*/ 43 h 1078"/>
                <a:gd name="T4" fmla="*/ 202 w 1073"/>
                <a:gd name="T5" fmla="*/ 70 h 1078"/>
                <a:gd name="T6" fmla="*/ 290 w 1073"/>
                <a:gd name="T7" fmla="*/ 91 h 1078"/>
                <a:gd name="T8" fmla="*/ 386 w 1073"/>
                <a:gd name="T9" fmla="*/ 109 h 1078"/>
                <a:gd name="T10" fmla="*/ 499 w 1073"/>
                <a:gd name="T11" fmla="*/ 119 h 1078"/>
                <a:gd name="T12" fmla="*/ 612 w 1073"/>
                <a:gd name="T13" fmla="*/ 119 h 1078"/>
                <a:gd name="T14" fmla="*/ 733 w 1073"/>
                <a:gd name="T15" fmla="*/ 103 h 1078"/>
                <a:gd name="T16" fmla="*/ 819 w 1073"/>
                <a:gd name="T17" fmla="*/ 85 h 1078"/>
                <a:gd name="T18" fmla="*/ 893 w 1073"/>
                <a:gd name="T19" fmla="*/ 63 h 1078"/>
                <a:gd name="T20" fmla="*/ 970 w 1073"/>
                <a:gd name="T21" fmla="*/ 35 h 1078"/>
                <a:gd name="T22" fmla="*/ 1027 w 1073"/>
                <a:gd name="T23" fmla="*/ 12 h 1078"/>
                <a:gd name="T24" fmla="*/ 1055 w 1073"/>
                <a:gd name="T25" fmla="*/ 30 h 1078"/>
                <a:gd name="T26" fmla="*/ 1062 w 1073"/>
                <a:gd name="T27" fmla="*/ 85 h 1078"/>
                <a:gd name="T28" fmla="*/ 1070 w 1073"/>
                <a:gd name="T29" fmla="*/ 166 h 1078"/>
                <a:gd name="T30" fmla="*/ 1073 w 1073"/>
                <a:gd name="T31" fmla="*/ 227 h 1078"/>
                <a:gd name="T32" fmla="*/ 1067 w 1073"/>
                <a:gd name="T33" fmla="*/ 307 h 1078"/>
                <a:gd name="T34" fmla="*/ 1054 w 1073"/>
                <a:gd name="T35" fmla="*/ 393 h 1078"/>
                <a:gd name="T36" fmla="*/ 1031 w 1073"/>
                <a:gd name="T37" fmla="*/ 488 h 1078"/>
                <a:gd name="T38" fmla="*/ 998 w 1073"/>
                <a:gd name="T39" fmla="*/ 574 h 1078"/>
                <a:gd name="T40" fmla="*/ 958 w 1073"/>
                <a:gd name="T41" fmla="*/ 655 h 1078"/>
                <a:gd name="T42" fmla="*/ 912 w 1073"/>
                <a:gd name="T43" fmla="*/ 730 h 1078"/>
                <a:gd name="T44" fmla="*/ 855 w 1073"/>
                <a:gd name="T45" fmla="*/ 809 h 1078"/>
                <a:gd name="T46" fmla="*/ 784 w 1073"/>
                <a:gd name="T47" fmla="*/ 887 h 1078"/>
                <a:gd name="T48" fmla="*/ 704 w 1073"/>
                <a:gd name="T49" fmla="*/ 959 h 1078"/>
                <a:gd name="T50" fmla="*/ 627 w 1073"/>
                <a:gd name="T51" fmla="*/ 1016 h 1078"/>
                <a:gd name="T52" fmla="*/ 558 w 1073"/>
                <a:gd name="T53" fmla="*/ 1059 h 1078"/>
                <a:gd name="T54" fmla="*/ 497 w 1073"/>
                <a:gd name="T55" fmla="*/ 1061 h 1078"/>
                <a:gd name="T56" fmla="*/ 430 w 1073"/>
                <a:gd name="T57" fmla="*/ 1018 h 1078"/>
                <a:gd name="T58" fmla="*/ 366 w 1073"/>
                <a:gd name="T59" fmla="*/ 970 h 1078"/>
                <a:gd name="T60" fmla="*/ 300 w 1073"/>
                <a:gd name="T61" fmla="*/ 914 h 1078"/>
                <a:gd name="T62" fmla="*/ 223 w 1073"/>
                <a:gd name="T63" fmla="*/ 827 h 1078"/>
                <a:gd name="T64" fmla="*/ 166 w 1073"/>
                <a:gd name="T65" fmla="*/ 754 h 1078"/>
                <a:gd name="T66" fmla="*/ 116 w 1073"/>
                <a:gd name="T67" fmla="*/ 674 h 1078"/>
                <a:gd name="T68" fmla="*/ 74 w 1073"/>
                <a:gd name="T69" fmla="*/ 587 h 1078"/>
                <a:gd name="T70" fmla="*/ 41 w 1073"/>
                <a:gd name="T71" fmla="*/ 497 h 1078"/>
                <a:gd name="T72" fmla="*/ 16 w 1073"/>
                <a:gd name="T73" fmla="*/ 406 h 1078"/>
                <a:gd name="T74" fmla="*/ 1 w 1073"/>
                <a:gd name="T75" fmla="*/ 307 h 1078"/>
                <a:gd name="T76" fmla="*/ 0 w 1073"/>
                <a:gd name="T77" fmla="*/ 208 h 1078"/>
                <a:gd name="T78" fmla="*/ 5 w 1073"/>
                <a:gd name="T79" fmla="*/ 110 h 1078"/>
                <a:gd name="T80" fmla="*/ 18 w 1073"/>
                <a:gd name="T81" fmla="*/ 29 h 107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073"/>
                <a:gd name="T124" fmla="*/ 0 h 1078"/>
                <a:gd name="T125" fmla="*/ 1073 w 1073"/>
                <a:gd name="T126" fmla="*/ 1078 h 107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073" h="1078">
                  <a:moveTo>
                    <a:pt x="24" y="2"/>
                  </a:moveTo>
                  <a:lnTo>
                    <a:pt x="54" y="20"/>
                  </a:lnTo>
                  <a:lnTo>
                    <a:pt x="87" y="33"/>
                  </a:lnTo>
                  <a:lnTo>
                    <a:pt x="116" y="43"/>
                  </a:lnTo>
                  <a:lnTo>
                    <a:pt x="162" y="60"/>
                  </a:lnTo>
                  <a:lnTo>
                    <a:pt x="202" y="70"/>
                  </a:lnTo>
                  <a:lnTo>
                    <a:pt x="244" y="82"/>
                  </a:lnTo>
                  <a:lnTo>
                    <a:pt x="290" y="91"/>
                  </a:lnTo>
                  <a:lnTo>
                    <a:pt x="336" y="101"/>
                  </a:lnTo>
                  <a:lnTo>
                    <a:pt x="386" y="109"/>
                  </a:lnTo>
                  <a:lnTo>
                    <a:pt x="443" y="114"/>
                  </a:lnTo>
                  <a:lnTo>
                    <a:pt x="499" y="119"/>
                  </a:lnTo>
                  <a:lnTo>
                    <a:pt x="550" y="119"/>
                  </a:lnTo>
                  <a:lnTo>
                    <a:pt x="612" y="119"/>
                  </a:lnTo>
                  <a:lnTo>
                    <a:pt x="681" y="109"/>
                  </a:lnTo>
                  <a:lnTo>
                    <a:pt x="733" y="103"/>
                  </a:lnTo>
                  <a:lnTo>
                    <a:pt x="771" y="95"/>
                  </a:lnTo>
                  <a:lnTo>
                    <a:pt x="819" y="85"/>
                  </a:lnTo>
                  <a:lnTo>
                    <a:pt x="857" y="75"/>
                  </a:lnTo>
                  <a:lnTo>
                    <a:pt x="893" y="63"/>
                  </a:lnTo>
                  <a:lnTo>
                    <a:pt x="937" y="46"/>
                  </a:lnTo>
                  <a:lnTo>
                    <a:pt x="970" y="35"/>
                  </a:lnTo>
                  <a:lnTo>
                    <a:pt x="1001" y="21"/>
                  </a:lnTo>
                  <a:lnTo>
                    <a:pt x="1027" y="12"/>
                  </a:lnTo>
                  <a:lnTo>
                    <a:pt x="1047" y="0"/>
                  </a:lnTo>
                  <a:lnTo>
                    <a:pt x="1055" y="30"/>
                  </a:lnTo>
                  <a:lnTo>
                    <a:pt x="1060" y="60"/>
                  </a:lnTo>
                  <a:lnTo>
                    <a:pt x="1062" y="85"/>
                  </a:lnTo>
                  <a:lnTo>
                    <a:pt x="1068" y="132"/>
                  </a:lnTo>
                  <a:lnTo>
                    <a:pt x="1070" y="166"/>
                  </a:lnTo>
                  <a:lnTo>
                    <a:pt x="1073" y="199"/>
                  </a:lnTo>
                  <a:lnTo>
                    <a:pt x="1073" y="227"/>
                  </a:lnTo>
                  <a:lnTo>
                    <a:pt x="1068" y="273"/>
                  </a:lnTo>
                  <a:lnTo>
                    <a:pt x="1067" y="307"/>
                  </a:lnTo>
                  <a:lnTo>
                    <a:pt x="1062" y="347"/>
                  </a:lnTo>
                  <a:lnTo>
                    <a:pt x="1054" y="393"/>
                  </a:lnTo>
                  <a:lnTo>
                    <a:pt x="1047" y="431"/>
                  </a:lnTo>
                  <a:lnTo>
                    <a:pt x="1031" y="488"/>
                  </a:lnTo>
                  <a:lnTo>
                    <a:pt x="1016" y="532"/>
                  </a:lnTo>
                  <a:lnTo>
                    <a:pt x="998" y="574"/>
                  </a:lnTo>
                  <a:lnTo>
                    <a:pt x="981" y="611"/>
                  </a:lnTo>
                  <a:lnTo>
                    <a:pt x="958" y="655"/>
                  </a:lnTo>
                  <a:lnTo>
                    <a:pt x="935" y="696"/>
                  </a:lnTo>
                  <a:lnTo>
                    <a:pt x="912" y="730"/>
                  </a:lnTo>
                  <a:lnTo>
                    <a:pt x="886" y="766"/>
                  </a:lnTo>
                  <a:lnTo>
                    <a:pt x="855" y="809"/>
                  </a:lnTo>
                  <a:lnTo>
                    <a:pt x="819" y="853"/>
                  </a:lnTo>
                  <a:lnTo>
                    <a:pt x="784" y="887"/>
                  </a:lnTo>
                  <a:lnTo>
                    <a:pt x="747" y="924"/>
                  </a:lnTo>
                  <a:lnTo>
                    <a:pt x="704" y="959"/>
                  </a:lnTo>
                  <a:lnTo>
                    <a:pt x="660" y="991"/>
                  </a:lnTo>
                  <a:lnTo>
                    <a:pt x="627" y="1016"/>
                  </a:lnTo>
                  <a:lnTo>
                    <a:pt x="596" y="1038"/>
                  </a:lnTo>
                  <a:lnTo>
                    <a:pt x="558" y="1059"/>
                  </a:lnTo>
                  <a:lnTo>
                    <a:pt x="528" y="1078"/>
                  </a:lnTo>
                  <a:lnTo>
                    <a:pt x="497" y="1061"/>
                  </a:lnTo>
                  <a:lnTo>
                    <a:pt x="469" y="1044"/>
                  </a:lnTo>
                  <a:lnTo>
                    <a:pt x="430" y="1018"/>
                  </a:lnTo>
                  <a:lnTo>
                    <a:pt x="399" y="996"/>
                  </a:lnTo>
                  <a:lnTo>
                    <a:pt x="366" y="970"/>
                  </a:lnTo>
                  <a:lnTo>
                    <a:pt x="336" y="945"/>
                  </a:lnTo>
                  <a:lnTo>
                    <a:pt x="300" y="914"/>
                  </a:lnTo>
                  <a:lnTo>
                    <a:pt x="267" y="877"/>
                  </a:lnTo>
                  <a:lnTo>
                    <a:pt x="223" y="827"/>
                  </a:lnTo>
                  <a:lnTo>
                    <a:pt x="192" y="788"/>
                  </a:lnTo>
                  <a:lnTo>
                    <a:pt x="166" y="754"/>
                  </a:lnTo>
                  <a:lnTo>
                    <a:pt x="138" y="710"/>
                  </a:lnTo>
                  <a:lnTo>
                    <a:pt x="116" y="674"/>
                  </a:lnTo>
                  <a:lnTo>
                    <a:pt x="93" y="628"/>
                  </a:lnTo>
                  <a:lnTo>
                    <a:pt x="74" y="587"/>
                  </a:lnTo>
                  <a:lnTo>
                    <a:pt x="59" y="551"/>
                  </a:lnTo>
                  <a:lnTo>
                    <a:pt x="41" y="497"/>
                  </a:lnTo>
                  <a:lnTo>
                    <a:pt x="28" y="458"/>
                  </a:lnTo>
                  <a:lnTo>
                    <a:pt x="16" y="406"/>
                  </a:lnTo>
                  <a:lnTo>
                    <a:pt x="10" y="368"/>
                  </a:lnTo>
                  <a:lnTo>
                    <a:pt x="1" y="307"/>
                  </a:lnTo>
                  <a:lnTo>
                    <a:pt x="0" y="261"/>
                  </a:lnTo>
                  <a:lnTo>
                    <a:pt x="0" y="208"/>
                  </a:lnTo>
                  <a:lnTo>
                    <a:pt x="1" y="153"/>
                  </a:lnTo>
                  <a:lnTo>
                    <a:pt x="5" y="110"/>
                  </a:lnTo>
                  <a:lnTo>
                    <a:pt x="11" y="64"/>
                  </a:lnTo>
                  <a:lnTo>
                    <a:pt x="18" y="29"/>
                  </a:lnTo>
                  <a:lnTo>
                    <a:pt x="24" y="2"/>
                  </a:lnTo>
                  <a:close/>
                </a:path>
              </a:pathLst>
            </a:custGeom>
            <a:gradFill rotWithShape="0">
              <a:gsLst>
                <a:gs pos="0">
                  <a:srgbClr val="0000CC"/>
                </a:gs>
                <a:gs pos="100000">
                  <a:srgbClr val="CC6600"/>
                </a:gs>
              </a:gsLst>
              <a:lin ang="0" scaled="1"/>
            </a:gradFill>
            <a:ln>
              <a:noFill/>
            </a:ln>
            <a:extLst>
              <a:ext uri="{91240B29-F687-4F45-9708-019B960494DF}">
                <a14:hiddenLine xmlns:a14="http://schemas.microsoft.com/office/drawing/2010/main" w="1905">
                  <a:solidFill>
                    <a:srgbClr val="000000"/>
                  </a:solidFill>
                  <a:prstDash val="sysDot"/>
                  <a:round/>
                  <a:headEnd/>
                  <a:tailEnd/>
                </a14:hiddenLine>
              </a:ext>
            </a:extLst>
          </p:spPr>
          <p:txBody>
            <a:bodyPr/>
            <a:lstStyle/>
            <a:p>
              <a:endParaRPr lang="id-ID"/>
            </a:p>
          </p:txBody>
        </p:sp>
      </p:grpSp>
      <p:grpSp>
        <p:nvGrpSpPr>
          <p:cNvPr id="35848" name="Group 15"/>
          <p:cNvGrpSpPr>
            <a:grpSpLocks/>
          </p:cNvGrpSpPr>
          <p:nvPr/>
        </p:nvGrpSpPr>
        <p:grpSpPr bwMode="auto">
          <a:xfrm>
            <a:off x="2998788" y="2035175"/>
            <a:ext cx="4119562" cy="2308225"/>
            <a:chOff x="2644" y="2503"/>
            <a:chExt cx="724" cy="672"/>
          </a:xfrm>
        </p:grpSpPr>
        <p:sp>
          <p:nvSpPr>
            <p:cNvPr id="35849" name="Oval 16"/>
            <p:cNvSpPr>
              <a:spLocks noChangeArrowheads="1"/>
            </p:cNvSpPr>
            <p:nvPr/>
          </p:nvSpPr>
          <p:spPr bwMode="auto">
            <a:xfrm>
              <a:off x="2644" y="2503"/>
              <a:ext cx="720" cy="672"/>
            </a:xfrm>
            <a:prstGeom prst="ellipse">
              <a:avLst/>
            </a:prstGeom>
            <a:solidFill>
              <a:srgbClr val="FFFFCC"/>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id-ID" altLang="id-ID"/>
            </a:p>
          </p:txBody>
        </p:sp>
        <p:sp>
          <p:nvSpPr>
            <p:cNvPr id="365585" name="Text Box 17"/>
            <p:cNvSpPr txBox="1">
              <a:spLocks noChangeArrowheads="1"/>
            </p:cNvSpPr>
            <p:nvPr/>
          </p:nvSpPr>
          <p:spPr bwMode="auto">
            <a:xfrm>
              <a:off x="2644" y="2623"/>
              <a:ext cx="724" cy="347"/>
            </a:xfrm>
            <a:prstGeom prst="rect">
              <a:avLst/>
            </a:prstGeom>
            <a:noFill/>
            <a:ln w="9525">
              <a:noFill/>
              <a:miter lim="800000"/>
              <a:headEnd/>
              <a:tailEnd/>
            </a:ln>
            <a:effectLst/>
          </p:spPr>
          <p:txBody>
            <a:bodyPr>
              <a:spAutoFit/>
            </a:bodyPr>
            <a:lstStyle/>
            <a:p>
              <a:pPr algn="ctr" eaLnBrk="0" hangingPunct="0">
                <a:defRPr/>
              </a:pPr>
              <a:endParaRPr lang="en-US" sz="3600" b="1">
                <a:effectLst>
                  <a:outerShdw blurRad="38100" dist="38100" dir="2700000" algn="tl">
                    <a:srgbClr val="C0C0C0"/>
                  </a:outerShdw>
                </a:effectLst>
                <a:latin typeface="Arial Black" pitchFamily="34" charset="0"/>
              </a:endParaRPr>
            </a:p>
            <a:p>
              <a:pPr algn="ctr" eaLnBrk="0" hangingPunct="0">
                <a:defRPr/>
              </a:pPr>
              <a:r>
                <a:rPr lang="en-US" sz="3600" b="1">
                  <a:solidFill>
                    <a:srgbClr val="CC3300"/>
                  </a:solidFill>
                  <a:effectLst>
                    <a:outerShdw blurRad="38100" dist="38100" dir="2700000" algn="tl">
                      <a:srgbClr val="C0C0C0"/>
                    </a:outerShdw>
                  </a:effectLst>
                  <a:latin typeface="Arial Black" pitchFamily="34" charset="0"/>
                </a:rPr>
                <a:t>TERIMA KASIH</a:t>
              </a:r>
              <a:endParaRPr lang="en-US" sz="2400">
                <a:latin typeface="Times New Roman" pitchFamily="18" charset="0"/>
              </a:endParaRPr>
            </a:p>
          </p:txBody>
        </p:sp>
      </p:grpSp>
    </p:spTree>
  </p:cSld>
  <p:clrMapOvr>
    <a:masterClrMapping/>
  </p:clrMapOvr>
  <p:transition>
    <p:split/>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5A575132-488F-4819-A48F-14A9D2AC0DDC}" type="slidenum">
              <a:rPr lang="en-US" altLang="id-ID"/>
              <a:pPr eaLnBrk="1" hangingPunct="1"/>
              <a:t>4</a:t>
            </a:fld>
            <a:endParaRPr lang="en-US" altLang="id-ID"/>
          </a:p>
        </p:txBody>
      </p:sp>
      <p:sp>
        <p:nvSpPr>
          <p:cNvPr id="5123" name="Rectangle 2"/>
          <p:cNvSpPr>
            <a:spLocks noGrp="1" noChangeArrowheads="1"/>
          </p:cNvSpPr>
          <p:nvPr>
            <p:ph type="title"/>
          </p:nvPr>
        </p:nvSpPr>
        <p:spPr/>
        <p:txBody>
          <a:bodyPr/>
          <a:lstStyle/>
          <a:p>
            <a:pPr eaLnBrk="1" hangingPunct="1"/>
            <a:endParaRPr lang="id-ID" altLang="id-ID" smtClean="0"/>
          </a:p>
        </p:txBody>
      </p:sp>
      <p:sp>
        <p:nvSpPr>
          <p:cNvPr id="5124" name="Rectangle 3"/>
          <p:cNvSpPr>
            <a:spLocks noGrp="1" noChangeArrowheads="1"/>
          </p:cNvSpPr>
          <p:nvPr>
            <p:ph type="body" idx="1"/>
          </p:nvPr>
        </p:nvSpPr>
        <p:spPr>
          <a:xfrm>
            <a:off x="1295400" y="4038600"/>
            <a:ext cx="7086600" cy="914400"/>
          </a:xfrm>
        </p:spPr>
        <p:txBody>
          <a:bodyPr/>
          <a:lstStyle/>
          <a:p>
            <a:pPr algn="r" eaLnBrk="1" hangingPunct="1">
              <a:buFont typeface="Wingdings" panose="05000000000000000000" pitchFamily="2" charset="2"/>
              <a:buNone/>
            </a:pPr>
            <a:r>
              <a:rPr lang="en-US" altLang="id-ID" sz="5400" smtClean="0">
                <a:latin typeface="Monotype Corsiva" panose="03010101010201010101" pitchFamily="66" charset="0"/>
              </a:rPr>
              <a:t>Story of cover …..</a:t>
            </a:r>
          </a:p>
        </p:txBody>
      </p:sp>
    </p:spTree>
  </p:cSld>
  <p:clrMapOvr>
    <a:masterClrMapping/>
  </p:clrMapOvr>
  <p:transition>
    <p:split/>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3FE20D70-0176-4F0E-9A5E-2EB2660B210A}" type="slidenum">
              <a:rPr lang="en-US" altLang="id-ID"/>
              <a:pPr eaLnBrk="1" hangingPunct="1"/>
              <a:t>5</a:t>
            </a:fld>
            <a:endParaRPr lang="en-US" altLang="id-ID"/>
          </a:p>
        </p:txBody>
      </p:sp>
      <p:sp>
        <p:nvSpPr>
          <p:cNvPr id="6147" name="Rectangle 2"/>
          <p:cNvSpPr>
            <a:spLocks noGrp="1" noChangeArrowheads="1"/>
          </p:cNvSpPr>
          <p:nvPr>
            <p:ph type="title"/>
          </p:nvPr>
        </p:nvSpPr>
        <p:spPr/>
        <p:txBody>
          <a:bodyPr/>
          <a:lstStyle/>
          <a:p>
            <a:pPr eaLnBrk="1" hangingPunct="1"/>
            <a:r>
              <a:rPr lang="en-US" altLang="id-ID" sz="3600" smtClean="0"/>
              <a:t>The Final Position from Game 6 of Kasparov vs. Deep Blue, 1997</a:t>
            </a:r>
            <a:br>
              <a:rPr lang="en-US" altLang="id-ID" sz="3600" smtClean="0"/>
            </a:br>
            <a:endParaRPr lang="en-US" altLang="id-ID" sz="3600" smtClean="0"/>
          </a:p>
        </p:txBody>
      </p:sp>
      <p:sp>
        <p:nvSpPr>
          <p:cNvPr id="6148" name="Rectangle 3"/>
          <p:cNvSpPr>
            <a:spLocks noGrp="1" noChangeArrowheads="1"/>
          </p:cNvSpPr>
          <p:nvPr>
            <p:ph type="body" idx="1"/>
          </p:nvPr>
        </p:nvSpPr>
        <p:spPr>
          <a:xfrm>
            <a:off x="1295400" y="4419600"/>
            <a:ext cx="7086600" cy="2057400"/>
          </a:xfrm>
        </p:spPr>
        <p:txBody>
          <a:bodyPr/>
          <a:lstStyle/>
          <a:p>
            <a:pPr eaLnBrk="1" hangingPunct="1"/>
            <a:r>
              <a:rPr lang="en-US" altLang="id-ID" sz="2400" smtClean="0"/>
              <a:t>Garry Kasparov, playing black, was forced to resign the decisive game 6, making this the first time a computer had beaten a world champion in a chess match. (Photo by Stan Honda/Getty Images.) </a:t>
            </a:r>
          </a:p>
        </p:txBody>
      </p:sp>
      <p:pic>
        <p:nvPicPr>
          <p:cNvPr id="6149"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0" y="2133600"/>
            <a:ext cx="1731963"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50"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43400" y="2133600"/>
            <a:ext cx="2819400"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plit/>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091A82C2-33A7-4ADF-B92A-B5EEDBB07E90}" type="slidenum">
              <a:rPr lang="en-US" altLang="id-ID"/>
              <a:pPr eaLnBrk="1" hangingPunct="1"/>
              <a:t>6</a:t>
            </a:fld>
            <a:endParaRPr lang="en-US" altLang="id-ID"/>
          </a:p>
        </p:txBody>
      </p:sp>
      <p:sp>
        <p:nvSpPr>
          <p:cNvPr id="7171" name="Rectangle 2"/>
          <p:cNvSpPr>
            <a:spLocks noGrp="1" noChangeArrowheads="1"/>
          </p:cNvSpPr>
          <p:nvPr>
            <p:ph type="title"/>
          </p:nvPr>
        </p:nvSpPr>
        <p:spPr/>
        <p:txBody>
          <a:bodyPr/>
          <a:lstStyle/>
          <a:p>
            <a:pPr eaLnBrk="1" hangingPunct="1"/>
            <a:r>
              <a:rPr lang="en-US" altLang="id-ID" smtClean="0"/>
              <a:t>Sony Asimo Humanoid Robot</a:t>
            </a:r>
            <a:br>
              <a:rPr lang="en-US" altLang="id-ID" smtClean="0"/>
            </a:br>
            <a:endParaRPr lang="en-US" altLang="id-ID" smtClean="0"/>
          </a:p>
        </p:txBody>
      </p:sp>
      <p:sp>
        <p:nvSpPr>
          <p:cNvPr id="7172" name="AutoShape 3"/>
          <p:cNvSpPr>
            <a:spLocks noChangeAspect="1" noChangeArrowheads="1"/>
          </p:cNvSpPr>
          <p:nvPr>
            <p:ph type="body" idx="1"/>
          </p:nvPr>
        </p:nvSpPr>
        <p:spPr>
          <a:xfrm>
            <a:off x="3962400" y="2362200"/>
            <a:ext cx="4419600" cy="4114800"/>
          </a:xfrm>
        </p:spPr>
        <p:txBody>
          <a:bodyPr/>
          <a:lstStyle/>
          <a:p>
            <a:pPr eaLnBrk="1" hangingPunct="1">
              <a:lnSpc>
                <a:spcPct val="90000"/>
              </a:lnSpc>
            </a:pPr>
            <a:r>
              <a:rPr lang="en-US" altLang="id-ID" sz="2000" smtClean="0"/>
              <a:t>The robot's size was chosen to allow it to operate freely in the human living space and to make it people-friendly. </a:t>
            </a:r>
          </a:p>
          <a:p>
            <a:pPr eaLnBrk="1" hangingPunct="1">
              <a:lnSpc>
                <a:spcPct val="90000"/>
              </a:lnSpc>
            </a:pPr>
            <a:r>
              <a:rPr lang="en-US" altLang="id-ID" sz="2000" smtClean="0"/>
              <a:t>This size allows the robot to operate light switches and door knobs, and work at tables and work benches. Its eyes are located at the level of an adult's eyes when the adult is sitting in a chair. A height of 120cm makes it easy to communicate with.</a:t>
            </a:r>
            <a:br>
              <a:rPr lang="en-US" altLang="id-ID" sz="2000" smtClean="0"/>
            </a:br>
            <a:endParaRPr lang="en-US" altLang="id-ID" sz="2000" smtClean="0"/>
          </a:p>
        </p:txBody>
      </p:sp>
      <p:pic>
        <p:nvPicPr>
          <p:cNvPr id="7173"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6400" y="1905000"/>
            <a:ext cx="1676400" cy="449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pic>
    </p:spTree>
  </p:cSld>
  <p:clrMapOvr>
    <a:masterClrMapping/>
  </p:clrMapOvr>
  <p:transition>
    <p:split/>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05EC9A52-B5FB-46E4-9D14-5E3480906A1B}" type="slidenum">
              <a:rPr lang="en-US" altLang="id-ID"/>
              <a:pPr eaLnBrk="1" hangingPunct="1"/>
              <a:t>7</a:t>
            </a:fld>
            <a:endParaRPr lang="en-US" altLang="id-ID"/>
          </a:p>
        </p:txBody>
      </p:sp>
      <p:pic>
        <p:nvPicPr>
          <p:cNvPr id="8195"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838200"/>
            <a:ext cx="3590925" cy="259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pic>
      <p:pic>
        <p:nvPicPr>
          <p:cNvPr id="8196"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6800" y="3581400"/>
            <a:ext cx="3590925" cy="277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pic>
      <p:pic>
        <p:nvPicPr>
          <p:cNvPr id="8197"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00600" y="914400"/>
            <a:ext cx="3638550" cy="204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pic>
      <p:pic>
        <p:nvPicPr>
          <p:cNvPr id="8198"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14900" y="3048000"/>
            <a:ext cx="3543300" cy="199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pic>
      <p:pic>
        <p:nvPicPr>
          <p:cNvPr id="8199" name="Picture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76800" y="5105400"/>
            <a:ext cx="857250" cy="1285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pic>
      <p:pic>
        <p:nvPicPr>
          <p:cNvPr id="8200" name="Picture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791200" y="5105400"/>
            <a:ext cx="857250" cy="1285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pic>
      <p:pic>
        <p:nvPicPr>
          <p:cNvPr id="8201" name="Picture 1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629400" y="5105400"/>
            <a:ext cx="857250" cy="1285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pic>
      <p:pic>
        <p:nvPicPr>
          <p:cNvPr id="8202" name="Picture 1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467600" y="5105400"/>
            <a:ext cx="857250" cy="1285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pic>
    </p:spTree>
  </p:cSld>
  <p:clrMapOvr>
    <a:masterClrMapping/>
  </p:clrMapOvr>
  <p:transition>
    <p:split/>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751D02D5-1A3D-4973-AEFF-75BAFA29DCCE}" type="slidenum">
              <a:rPr lang="en-US" altLang="id-ID"/>
              <a:pPr eaLnBrk="1" hangingPunct="1"/>
              <a:t>8</a:t>
            </a:fld>
            <a:endParaRPr lang="en-US" altLang="id-ID"/>
          </a:p>
        </p:txBody>
      </p:sp>
      <p:sp>
        <p:nvSpPr>
          <p:cNvPr id="9219" name="Rectangle 2"/>
          <p:cNvSpPr>
            <a:spLocks noGrp="1" noChangeArrowheads="1"/>
          </p:cNvSpPr>
          <p:nvPr>
            <p:ph type="title"/>
          </p:nvPr>
        </p:nvSpPr>
        <p:spPr/>
        <p:txBody>
          <a:bodyPr/>
          <a:lstStyle/>
          <a:p>
            <a:pPr eaLnBrk="1" hangingPunct="1"/>
            <a:r>
              <a:rPr lang="en-US" altLang="id-ID" smtClean="0"/>
              <a:t>Sony Asimo</a:t>
            </a:r>
          </a:p>
        </p:txBody>
      </p:sp>
      <p:sp>
        <p:nvSpPr>
          <p:cNvPr id="9220" name="Rectangle 3"/>
          <p:cNvSpPr>
            <a:spLocks noGrp="1" noChangeArrowheads="1"/>
          </p:cNvSpPr>
          <p:nvPr>
            <p:ph type="body" idx="1"/>
          </p:nvPr>
        </p:nvSpPr>
        <p:spPr>
          <a:xfrm>
            <a:off x="838200" y="2606675"/>
            <a:ext cx="7086600" cy="4114800"/>
          </a:xfrm>
        </p:spPr>
        <p:txBody>
          <a:bodyPr/>
          <a:lstStyle/>
          <a:p>
            <a:pPr eaLnBrk="1" hangingPunct="1">
              <a:lnSpc>
                <a:spcPct val="90000"/>
              </a:lnSpc>
            </a:pPr>
            <a:r>
              <a:rPr lang="en-US" altLang="id-ID" sz="2800" smtClean="0"/>
              <a:t>Intelligence Technology :</a:t>
            </a:r>
          </a:p>
          <a:p>
            <a:pPr eaLnBrk="1" hangingPunct="1">
              <a:lnSpc>
                <a:spcPct val="90000"/>
              </a:lnSpc>
              <a:buFont typeface="Wingdings" panose="05000000000000000000" pitchFamily="2" charset="2"/>
              <a:buNone/>
            </a:pPr>
            <a:r>
              <a:rPr lang="en-US" altLang="id-ID" sz="2800" smtClean="0"/>
              <a:t>	1. Recognition of moving objects</a:t>
            </a:r>
          </a:p>
          <a:p>
            <a:pPr eaLnBrk="1" hangingPunct="1">
              <a:lnSpc>
                <a:spcPct val="90000"/>
              </a:lnSpc>
              <a:buFont typeface="Wingdings" panose="05000000000000000000" pitchFamily="2" charset="2"/>
              <a:buNone/>
            </a:pPr>
            <a:r>
              <a:rPr lang="en-US" altLang="id-ID" sz="2800" smtClean="0"/>
              <a:t>	2. Posture/gesture recognition</a:t>
            </a:r>
            <a:br>
              <a:rPr lang="en-US" altLang="id-ID" sz="2800" smtClean="0"/>
            </a:br>
            <a:r>
              <a:rPr lang="en-US" altLang="id-ID" sz="2800" smtClean="0"/>
              <a:t>3. Environment recognition</a:t>
            </a:r>
            <a:br>
              <a:rPr lang="en-US" altLang="id-ID" sz="2800" smtClean="0"/>
            </a:br>
            <a:r>
              <a:rPr lang="en-US" altLang="id-ID" sz="2800" smtClean="0"/>
              <a:t>4. Sound recognition</a:t>
            </a:r>
            <a:br>
              <a:rPr lang="en-US" altLang="id-ID" sz="2800" smtClean="0"/>
            </a:br>
            <a:r>
              <a:rPr lang="en-US" altLang="id-ID" sz="2800" smtClean="0"/>
              <a:t>5. Face recognition. </a:t>
            </a:r>
          </a:p>
          <a:p>
            <a:pPr eaLnBrk="1" hangingPunct="1">
              <a:lnSpc>
                <a:spcPct val="90000"/>
              </a:lnSpc>
              <a:buFont typeface="Wingdings" panose="05000000000000000000" pitchFamily="2" charset="2"/>
              <a:buNone/>
            </a:pPr>
            <a:r>
              <a:rPr lang="en-US" altLang="id-ID" sz="2800" smtClean="0"/>
              <a:t>Network integration :</a:t>
            </a:r>
          </a:p>
          <a:p>
            <a:pPr eaLnBrk="1" hangingPunct="1">
              <a:lnSpc>
                <a:spcPct val="90000"/>
              </a:lnSpc>
              <a:buFont typeface="Wingdings" panose="05000000000000000000" pitchFamily="2" charset="2"/>
              <a:buNone/>
            </a:pPr>
            <a:r>
              <a:rPr lang="en-US" altLang="id-ID" sz="2800" smtClean="0"/>
              <a:t> 1. Integration with user's network system</a:t>
            </a:r>
            <a:br>
              <a:rPr lang="en-US" altLang="id-ID" sz="2800" smtClean="0"/>
            </a:br>
            <a:r>
              <a:rPr lang="en-US" altLang="id-ID" sz="2800" smtClean="0"/>
              <a:t>2. Internet connectivity</a:t>
            </a:r>
          </a:p>
        </p:txBody>
      </p:sp>
      <p:pic>
        <p:nvPicPr>
          <p:cNvPr id="9221"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29400" y="1066800"/>
            <a:ext cx="1905000" cy="142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pic>
      <p:pic>
        <p:nvPicPr>
          <p:cNvPr id="9222"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29400" y="2743200"/>
            <a:ext cx="1828800" cy="1365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pic>
      <p:pic>
        <p:nvPicPr>
          <p:cNvPr id="9223" name="Picture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29400" y="4286250"/>
            <a:ext cx="1828800" cy="1365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pic>
    </p:spTree>
  </p:cSld>
  <p:clrMapOvr>
    <a:masterClrMapping/>
  </p:clrMapOvr>
  <p:transition>
    <p:split/>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BA15C200-E75A-4860-BDDA-510DA753125B}" type="slidenum">
              <a:rPr lang="en-US" altLang="id-ID"/>
              <a:pPr eaLnBrk="1" hangingPunct="1"/>
              <a:t>9</a:t>
            </a:fld>
            <a:endParaRPr lang="en-US" altLang="id-ID"/>
          </a:p>
        </p:txBody>
      </p:sp>
      <p:sp>
        <p:nvSpPr>
          <p:cNvPr id="10243" name="Rectangle 2"/>
          <p:cNvSpPr>
            <a:spLocks noGrp="1" noChangeArrowheads="1"/>
          </p:cNvSpPr>
          <p:nvPr>
            <p:ph type="title"/>
          </p:nvPr>
        </p:nvSpPr>
        <p:spPr/>
        <p:txBody>
          <a:bodyPr/>
          <a:lstStyle/>
          <a:p>
            <a:pPr eaLnBrk="1" hangingPunct="1"/>
            <a:r>
              <a:rPr lang="en-US" altLang="id-ID" smtClean="0"/>
              <a:t>Mars Exploration Rover</a:t>
            </a:r>
            <a:br>
              <a:rPr lang="en-US" altLang="id-ID" smtClean="0"/>
            </a:br>
            <a:endParaRPr lang="en-US" altLang="id-ID" smtClean="0"/>
          </a:p>
        </p:txBody>
      </p:sp>
      <p:sp>
        <p:nvSpPr>
          <p:cNvPr id="10244" name="Rectangle 3"/>
          <p:cNvSpPr>
            <a:spLocks noGrp="1" noChangeArrowheads="1"/>
          </p:cNvSpPr>
          <p:nvPr>
            <p:ph type="body" idx="1"/>
          </p:nvPr>
        </p:nvSpPr>
        <p:spPr>
          <a:xfrm>
            <a:off x="1295400" y="4495800"/>
            <a:ext cx="7086600" cy="1981200"/>
          </a:xfrm>
        </p:spPr>
        <p:txBody>
          <a:bodyPr/>
          <a:lstStyle/>
          <a:p>
            <a:pPr eaLnBrk="1" hangingPunct="1"/>
            <a:r>
              <a:rPr lang="en-US" altLang="id-ID" smtClean="0"/>
              <a:t>The twin </a:t>
            </a:r>
            <a:r>
              <a:rPr lang="en-US" altLang="id-ID" smtClean="0">
                <a:hlinkClick r:id="rId2"/>
              </a:rPr>
              <a:t>Mars Exploration Rovers</a:t>
            </a:r>
            <a:r>
              <a:rPr lang="en-US" altLang="id-ID" smtClean="0"/>
              <a:t>, Spirit and Opportunity, are two of the most successful robots of all time. (Image courtesy of NASA.) </a:t>
            </a:r>
          </a:p>
          <a:p>
            <a:pPr eaLnBrk="1" hangingPunct="1"/>
            <a:endParaRPr lang="en-US" altLang="id-ID" smtClean="0"/>
          </a:p>
        </p:txBody>
      </p:sp>
      <p:pic>
        <p:nvPicPr>
          <p:cNvPr id="1024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2200" y="1752600"/>
            <a:ext cx="4114800" cy="2571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pic>
    </p:spTree>
  </p:cSld>
  <p:clrMapOvr>
    <a:masterClrMapping/>
  </p:clrMapOvr>
  <p:transition>
    <p:split/>
  </p:transition>
  <p:timing>
    <p:tnLst>
      <p:par>
        <p:cTn id="1" dur="indefinite" restart="never" nodeType="tmRoot"/>
      </p:par>
    </p:tnLst>
  </p:timing>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5883</TotalTime>
  <Words>1137</Words>
  <Application>Microsoft Office PowerPoint</Application>
  <PresentationFormat>On-screen Show (4:3)</PresentationFormat>
  <Paragraphs>215</Paragraphs>
  <Slides>34</Slides>
  <Notes>5</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34</vt:i4>
      </vt:variant>
    </vt:vector>
  </HeadingPairs>
  <TitlesOfParts>
    <vt:vector size="43" baseType="lpstr">
      <vt:lpstr>Arial</vt:lpstr>
      <vt:lpstr>Arial Narrow</vt:lpstr>
      <vt:lpstr>Garamond</vt:lpstr>
      <vt:lpstr>Wingdings</vt:lpstr>
      <vt:lpstr>Monotype Corsiva</vt:lpstr>
      <vt:lpstr>Times New Roman</vt:lpstr>
      <vt:lpstr>Symbol</vt:lpstr>
      <vt:lpstr>Arial Black</vt:lpstr>
      <vt:lpstr>Default Design</vt:lpstr>
      <vt:lpstr>PowerPoint Presentation</vt:lpstr>
      <vt:lpstr>Referensi</vt:lpstr>
      <vt:lpstr>PowerPoint Presentation</vt:lpstr>
      <vt:lpstr>PowerPoint Presentation</vt:lpstr>
      <vt:lpstr>The Final Position from Game 6 of Kasparov vs. Deep Blue, 1997 </vt:lpstr>
      <vt:lpstr>Sony Asimo Humanoid Robot </vt:lpstr>
      <vt:lpstr>PowerPoint Presentation</vt:lpstr>
      <vt:lpstr>Sony Asimo</vt:lpstr>
      <vt:lpstr>Mars Exploration Rover </vt:lpstr>
      <vt:lpstr>Mars Exploration Rover</vt:lpstr>
      <vt:lpstr>Shakey the Robot (1969-1973) </vt:lpstr>
      <vt:lpstr>Shakey the Robot (1969-1973)</vt:lpstr>
      <vt:lpstr>Thomas Bayes </vt:lpstr>
      <vt:lpstr>Alan Turing (1912-1954) </vt:lpstr>
      <vt:lpstr>Aristotle (384 BC - 322 BC) and a Planning Algorithm from his De Motu Animalium </vt:lpstr>
      <vt:lpstr>Rough translation: </vt:lpstr>
      <vt:lpstr>AIMA</vt:lpstr>
      <vt:lpstr>Key question …</vt:lpstr>
      <vt:lpstr>INTELLIGENCE</vt:lpstr>
      <vt:lpstr>Artificial Intelligence</vt:lpstr>
      <vt:lpstr>What is AI ?</vt:lpstr>
      <vt:lpstr>Acting humanly : Turing Test</vt:lpstr>
      <vt:lpstr>Acting humanly : Turing Test</vt:lpstr>
      <vt:lpstr>Thinking Humanly : Cognitive Science</vt:lpstr>
      <vt:lpstr>Thinking rationally : Laws of thought</vt:lpstr>
      <vt:lpstr>Thinking rationally : Laws of thought</vt:lpstr>
      <vt:lpstr>Acting rationally : konsep agent </vt:lpstr>
      <vt:lpstr>AI : Engineering vs Science</vt:lpstr>
      <vt:lpstr>History of AI</vt:lpstr>
      <vt:lpstr>AI Prehistory</vt:lpstr>
      <vt:lpstr>Topik AI</vt:lpstr>
      <vt:lpstr>Topik AI</vt:lpstr>
      <vt:lpstr>Topik AI</vt:lpstr>
      <vt:lpstr>PowerPoint Presentation</vt:lpstr>
    </vt:vector>
  </TitlesOfParts>
  <Company>ITS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Seminar Puslit</dc:title>
  <dc:creator>Handayani T.</dc:creator>
  <cp:lastModifiedBy>Khoirul Umam</cp:lastModifiedBy>
  <cp:revision>231</cp:revision>
  <cp:lastPrinted>1999-06-26T22:27:42Z</cp:lastPrinted>
  <dcterms:created xsi:type="dcterms:W3CDTF">1999-03-02T15:51:16Z</dcterms:created>
  <dcterms:modified xsi:type="dcterms:W3CDTF">2017-01-14T03:43:37Z</dcterms:modified>
</cp:coreProperties>
</file>